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517" autoAdjust="0"/>
  </p:normalViewPr>
  <p:slideViewPr>
    <p:cSldViewPr snapToGrid="0">
      <p:cViewPr varScale="1">
        <p:scale>
          <a:sx n="106" d="100"/>
          <a:sy n="106" d="100"/>
        </p:scale>
        <p:origin x="87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10.07.2025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011777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357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704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78955"/>
            <a:ext cx="9144000" cy="2387600"/>
          </a:xfrm>
        </p:spPr>
        <p:txBody>
          <a:bodyPr anchor="b"/>
          <a:lstStyle>
            <a:lvl1pPr marL="0" marR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8"/>
            <a:ext cx="274320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905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0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603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41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10.07.2025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899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10.07.2025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92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10.07.2025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781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590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402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10.07.2025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7" name="Grafik 6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B7D5E31C-3E20-4246-AA2C-F2E545014B7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2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11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48" y="2126259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12199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474735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838200" y="3556608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701" y="3732121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04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1824047" y="3429014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1824047" y="3733470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1752148" y="5050934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5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Breitbild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Blättler, Mirjam</cp:lastModifiedBy>
  <cp:revision>20</cp:revision>
  <dcterms:created xsi:type="dcterms:W3CDTF">2019-09-02T11:25:45Z</dcterms:created>
  <dcterms:modified xsi:type="dcterms:W3CDTF">2025-07-10T08:02:37Z</dcterms:modified>
</cp:coreProperties>
</file>