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517" autoAdjust="0"/>
  </p:normalViewPr>
  <p:slideViewPr>
    <p:cSldViewPr snapToGrid="0">
      <p:cViewPr varScale="1">
        <p:scale>
          <a:sx n="106" d="100"/>
          <a:sy n="106" d="100"/>
        </p:scale>
        <p:origin x="163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10.07.2025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501888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98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47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8250" y="1678955"/>
            <a:ext cx="7429500" cy="2387600"/>
          </a:xfrm>
        </p:spPr>
        <p:txBody>
          <a:bodyPr anchor="b"/>
          <a:lstStyle>
            <a:lvl1pPr marL="0" marR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373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356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406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856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10.07.2025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903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10.07.2025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231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10.07.2025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402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102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10.07.2025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824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10.07.2025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7" name="Grafik 6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1D468019-843E-C46A-A6BF-2C289DEF6F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0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10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126258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04042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721532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10.07.2025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262867" y="4052991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73" y="4228510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03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10.07.2025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681037" y="3429000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681036" y="3733467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609137" y="5050924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4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A4-Papier (210 x 297 mm)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Blättler, Mirjam</cp:lastModifiedBy>
  <cp:revision>19</cp:revision>
  <dcterms:created xsi:type="dcterms:W3CDTF">2019-09-02T11:25:45Z</dcterms:created>
  <dcterms:modified xsi:type="dcterms:W3CDTF">2025-07-10T08:02:59Z</dcterms:modified>
</cp:coreProperties>
</file>