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DA370CB-A36B-4699-B1EA-BE97E92D0F27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6517" autoAdjust="0"/>
  </p:normalViewPr>
  <p:slideViewPr>
    <p:cSldViewPr snapToGrid="0">
      <p:cViewPr varScale="1">
        <p:scale>
          <a:sx n="89" d="100"/>
          <a:sy n="89" d="100"/>
        </p:scale>
        <p:origin x="27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930AB-92CC-4782-95B5-3F7B998FF57B}" type="datetimeFigureOut">
              <a:rPr lang="de-CH" smtClean="0"/>
              <a:t>03.06.2024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16DAA-A9BC-4C98-82DE-756D72126BD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11068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E61D-62A0-4DD6-B7C4-907CEFA3D331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F544409-FF5D-4605-9713-4B24C27D3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92970" y="208959"/>
            <a:ext cx="1497198" cy="6100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117776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CBC3-F79B-4608-95CC-6A5E93EA8DCE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357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D11A-D11B-4858-BD28-B8D1247190A7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37047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984A1-566B-4AFE-A3C4-13252E89104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78955"/>
            <a:ext cx="9144000" cy="2387600"/>
          </a:xfrm>
        </p:spPr>
        <p:txBody>
          <a:bodyPr anchor="b"/>
          <a:lstStyle>
            <a:lvl1pPr marL="0" marR="0" indent="0" algn="ctr" defTabSz="74296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75">
                <a:solidFill>
                  <a:srgbClr val="F08232"/>
                </a:solidFill>
              </a:defRPr>
            </a:lvl1pPr>
          </a:lstStyle>
          <a:p>
            <a:pPr marL="0" marR="0" lvl="0" indent="0" algn="ctr" defTabSz="74296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>
                <a:solidFill>
                  <a:srgbClr val="F08232"/>
                </a:solidFill>
              </a:rPr>
              <a:t>«PowerPoint Vorlage</a:t>
            </a:r>
            <a:br>
              <a:rPr lang="de-CH" dirty="0">
                <a:solidFill>
                  <a:srgbClr val="F08232"/>
                </a:solidFill>
              </a:rPr>
            </a:br>
            <a:r>
              <a:rPr lang="de-CH" sz="4875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87932D41-DE73-4571-99FB-69F8C425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8"/>
            <a:ext cx="2743200" cy="365125"/>
          </a:xfrm>
          <a:prstGeom prst="rect">
            <a:avLst/>
          </a:prstGeom>
        </p:spPr>
        <p:txBody>
          <a:bodyPr/>
          <a:lstStyle/>
          <a:p>
            <a:fld id="{B2F2F722-FC85-4D12-9F99-F69ACF371F32}" type="datetime1">
              <a:rPr lang="de-CH" smtClean="0"/>
              <a:t>03.06.2024</a:t>
            </a:fld>
            <a:endParaRPr lang="de-CH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D2D508B7-CF16-4E20-B30C-A2D2B5886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38C8A4A-ADBC-45D0-81EF-4E876987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905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002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3FEE-A4B4-43A6-8A31-D2B5242F2F3F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6030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BD2F-4ADA-4196-9150-E9F540AF6CFC}" type="datetime1">
              <a:rPr lang="de-CH" smtClean="0"/>
              <a:t>03.06.2024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241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7767-EE99-46C5-BD9F-ECADF002B9C5}" type="datetime1">
              <a:rPr lang="de-CH" smtClean="0"/>
              <a:t>03.06.2024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899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12DB-8DD0-47AF-BF20-55693E523C1D}" type="datetime1">
              <a:rPr lang="de-CH" smtClean="0"/>
              <a:t>03.06.2024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792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2149-5E6F-42A3-846B-A00F6686B1A7}" type="datetime1">
              <a:rPr lang="de-CH" smtClean="0"/>
              <a:t>03.06.2024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781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CE67-AB7D-4967-AB22-F846CF971F30}" type="datetime1">
              <a:rPr lang="de-CH" smtClean="0"/>
              <a:t>03.06.2024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7590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40E0-236F-46C8-AB1D-833B83BB96BE}" type="datetime1">
              <a:rPr lang="de-CH" smtClean="0"/>
              <a:t>03.06.2024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8402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DE61D-62A0-4DD6-B7C4-907CEFA3D331}" type="datetime1">
              <a:rPr lang="de-CH" smtClean="0"/>
              <a:pPr/>
              <a:t>03.06.2024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F2EFF-E1A1-48A6-88AC-4D14A044989F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0302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5115" y="1678955"/>
            <a:ext cx="7865645" cy="2387600"/>
          </a:xfrm>
        </p:spPr>
        <p:txBody>
          <a:bodyPr/>
          <a:lstStyle/>
          <a:p>
            <a:r>
              <a:rPr lang="de-CH" dirty="0"/>
              <a:t>«PowerPoint Vorlage</a:t>
            </a:r>
            <a:br>
              <a:rPr lang="de-CH" dirty="0"/>
            </a:br>
            <a:r>
              <a:rPr lang="de-CH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03.06.2024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1</a:t>
            </a:fld>
            <a:endParaRPr lang="de-CH"/>
          </a:p>
        </p:txBody>
      </p:sp>
      <p:pic>
        <p:nvPicPr>
          <p:cNvPr id="3" name="Grafik 2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C1B0E26D-FF4D-DADC-A19B-7EF42334A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15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22EEA9A-FCE5-45B4-B902-07AD054B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Überschrift: Calibri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84847FC0-8B56-4294-86DC-09094FE8B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Sonstiger Text: Calibri</a:t>
            </a:r>
          </a:p>
          <a:p>
            <a:r>
              <a:rPr lang="de-CH" b="1" dirty="0"/>
              <a:t>Logo vom Dozenten/Kooperationspartner usw. darf nur auf der letzten Seite platziert werden</a:t>
            </a:r>
          </a:p>
          <a:p>
            <a:r>
              <a:rPr lang="de-CH" dirty="0"/>
              <a:t>Testimonial-Boxen, orangene Hinweise sowie die „Lupe“ können ebenfalls verwendet werden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FEBA24-134E-448C-9760-75C22A7B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4A6A82-1E2B-47F2-84E5-AC926C88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74077D-C281-44F8-BAB7-65B106F0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2</a:t>
            </a:fld>
            <a:endParaRPr lang="de-CH"/>
          </a:p>
        </p:txBody>
      </p:sp>
      <p:pic>
        <p:nvPicPr>
          <p:cNvPr id="2" name="Grafik 1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FAAA6D99-1AD0-D475-D55F-B6858A617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3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DC873-E73F-430D-8C85-0F664F71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9FDE7F-635B-421C-BFDB-4C4E8D52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4048" y="2126259"/>
            <a:ext cx="8543925" cy="1560168"/>
          </a:xfrm>
        </p:spPr>
        <p:txBody>
          <a:bodyPr/>
          <a:lstStyle/>
          <a:p>
            <a:r>
              <a:rPr lang="de-CH" dirty="0"/>
              <a:t>Testimonials, wichtige Aussagen usw. können ebenfalls verwendet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C2E9F4-8971-4353-AF99-291791F8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4BA977-D281-4B26-B178-A68F51A31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78353D-0DAD-4DF9-AFF8-FE9B9C1F3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3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3FC182E-D742-4EC9-8BCA-22810A83FAF0}"/>
              </a:ext>
            </a:extLst>
          </p:cNvPr>
          <p:cNvSpPr/>
          <p:nvPr/>
        </p:nvSpPr>
        <p:spPr>
          <a:xfrm>
            <a:off x="0" y="4121998"/>
            <a:ext cx="4182802" cy="117013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63" dirty="0">
                <a:latin typeface="Akkurat Office" pitchFamily="50" charset="0"/>
              </a:rPr>
              <a:t>	</a:t>
            </a:r>
            <a:br>
              <a:rPr lang="de-CH" sz="1463" dirty="0">
                <a:latin typeface="Akkurat Office" pitchFamily="50" charset="0"/>
              </a:rPr>
            </a:br>
            <a:r>
              <a:rPr lang="de-CH" sz="1463" dirty="0">
                <a:latin typeface="Akkurat Office" pitchFamily="50" charset="0"/>
              </a:rPr>
              <a:t>	</a:t>
            </a: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Deutschlands einziger Management-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Guru, der diesen Titel wirklich 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verdient!</a:t>
            </a:r>
          </a:p>
          <a:p>
            <a:pPr algn="r"/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	</a:t>
            </a:r>
            <a:r>
              <a:rPr lang="de-CH" sz="975" b="1" dirty="0">
                <a:solidFill>
                  <a:schemeClr val="tx1"/>
                </a:solidFill>
                <a:latin typeface="PT Serif" pitchFamily="18" charset="0"/>
              </a:rPr>
              <a:t>Financial Times Deutschland</a:t>
            </a:r>
            <a:endParaRPr lang="de-CH" sz="1463" b="1" dirty="0">
              <a:solidFill>
                <a:schemeClr val="tx1"/>
              </a:solidFill>
              <a:latin typeface="Akkurat Office" pitchFamily="50" charset="0"/>
            </a:endParaRPr>
          </a:p>
        </p:txBody>
      </p:sp>
      <p:pic>
        <p:nvPicPr>
          <p:cNvPr id="8" name="Grafik 7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97381673-F634-70CC-16B3-CDCF6CDB47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64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F6F01-32FE-45BE-A835-404E85BA3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74B7C-F22C-4E83-BB9F-B3ABF647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Für wichtige Hinweise kann der orange Balken verwendet werde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86F483-B628-40ED-B46E-D19EECB2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9CF081-525F-470F-9C62-72678E16B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4AC4FC-07D1-43AD-8DC0-C03CF055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4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A2DB7-6FD3-459B-A230-1979B65974A6}"/>
              </a:ext>
            </a:extLst>
          </p:cNvPr>
          <p:cNvSpPr/>
          <p:nvPr/>
        </p:nvSpPr>
        <p:spPr>
          <a:xfrm>
            <a:off x="0" y="3474735"/>
            <a:ext cx="2193581" cy="526559"/>
          </a:xfrm>
          <a:prstGeom prst="rect">
            <a:avLst/>
          </a:prstGeom>
          <a:solidFill>
            <a:srgbClr val="FF8D3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75" dirty="0" err="1">
                <a:solidFill>
                  <a:schemeClr val="bg1"/>
                </a:solidFill>
              </a:rPr>
              <a:t>ZfU</a:t>
            </a:r>
            <a:r>
              <a:rPr lang="de-CH" sz="975" dirty="0">
                <a:solidFill>
                  <a:schemeClr val="bg1"/>
                </a:solidFill>
              </a:rPr>
              <a:t> – Klassiker</a:t>
            </a:r>
          </a:p>
          <a:p>
            <a:pPr algn="ctr"/>
            <a:r>
              <a:rPr lang="de-CH" sz="975" dirty="0">
                <a:solidFill>
                  <a:schemeClr val="bg1"/>
                </a:solidFill>
              </a:rPr>
              <a:t>Über 1‘500 begeisterte Teilnehmer</a:t>
            </a:r>
          </a:p>
        </p:txBody>
      </p:sp>
      <p:pic>
        <p:nvPicPr>
          <p:cNvPr id="8" name="Grafik 7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E6671EFB-104A-0927-0F07-AC134CA85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5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20486-EDFB-4807-8121-6A478FC0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A6295E-7EC8-4799-BB98-54F6A85B1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Lupe für Hinweise auf unserer Website o.ä. kann ebenfalls eingesetzt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FE1A8A-57A0-472A-9012-E9DE777E1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03.06.2024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FD9188-26DB-4B84-8CCF-9FEF2C89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E795D6-A3BF-41F7-BE46-598C65C3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5</a:t>
            </a:fld>
            <a:endParaRPr lang="de-CH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4F561E4-9DF0-4B7D-928C-D9CC1A230E9B}"/>
              </a:ext>
            </a:extLst>
          </p:cNvPr>
          <p:cNvSpPr txBox="1"/>
          <p:nvPr/>
        </p:nvSpPr>
        <p:spPr>
          <a:xfrm>
            <a:off x="838200" y="3556608"/>
            <a:ext cx="2691299" cy="530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5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C7E11CF9-8298-4C66-BD16-D205FF53C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701" y="3732121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Grafik 8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5FDCEA16-1042-7FC0-4DA9-D67EC1C1FC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07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4048" y="1041400"/>
            <a:ext cx="7865645" cy="2387600"/>
          </a:xfrm>
        </p:spPr>
        <p:txBody>
          <a:bodyPr/>
          <a:lstStyle/>
          <a:p>
            <a:pPr algn="l"/>
            <a:r>
              <a:rPr lang="de-CH" dirty="0"/>
              <a:t>VIELEN DANK FÜR IHRE AUFMERKSAMKEIT</a:t>
            </a:r>
            <a:r>
              <a:rPr lang="de-CH" dirty="0">
                <a:solidFill>
                  <a:srgbClr val="003C78"/>
                </a:solidFill>
              </a:rPr>
              <a:t>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03.06.2024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6</a:t>
            </a:fld>
            <a:endParaRPr lang="de-CH"/>
          </a:p>
        </p:txBody>
      </p:sp>
      <p:sp>
        <p:nvSpPr>
          <p:cNvPr id="7" name="Inhaltsplatzhalter 7">
            <a:extLst>
              <a:ext uri="{FF2B5EF4-FFF2-40B4-BE49-F238E27FC236}">
                <a16:creationId xmlns:a16="http://schemas.microsoft.com/office/drawing/2014/main" id="{CC6DEE4F-3C64-4623-9FE9-172214DBF87C}"/>
              </a:ext>
            </a:extLst>
          </p:cNvPr>
          <p:cNvSpPr txBox="1">
            <a:spLocks/>
          </p:cNvSpPr>
          <p:nvPr/>
        </p:nvSpPr>
        <p:spPr>
          <a:xfrm>
            <a:off x="1824047" y="3429014"/>
            <a:ext cx="8543925" cy="25229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CH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602E2513-BE2C-4EC9-AFFC-E8F80E158FA0}"/>
              </a:ext>
            </a:extLst>
          </p:cNvPr>
          <p:cNvSpPr txBox="1">
            <a:spLocks/>
          </p:cNvSpPr>
          <p:nvPr/>
        </p:nvSpPr>
        <p:spPr>
          <a:xfrm>
            <a:off x="1824047" y="3733470"/>
            <a:ext cx="8543925" cy="26349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ZFU – ZENTRUM FÜR UNTERNEHMUNGSFÜHRUNG AG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 err="1"/>
              <a:t>Hermetschloostrasse</a:t>
            </a:r>
            <a:r>
              <a:rPr lang="de-CH" sz="1600" dirty="0"/>
              <a:t> 77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8048 Zürich</a:t>
            </a:r>
          </a:p>
          <a:p>
            <a:pPr marL="0" indent="0">
              <a:spcBef>
                <a:spcPts val="0"/>
              </a:spcBef>
              <a:buNone/>
            </a:pPr>
            <a:endParaRPr lang="de-CH" sz="1600" dirty="0"/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Tel. +41 44 722 85 85 / info@zfu.ch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8D170AD-1C90-4C6D-9821-58867CB26723}"/>
              </a:ext>
            </a:extLst>
          </p:cNvPr>
          <p:cNvSpPr txBox="1"/>
          <p:nvPr/>
        </p:nvSpPr>
        <p:spPr>
          <a:xfrm>
            <a:off x="1752148" y="5050934"/>
            <a:ext cx="2691299" cy="530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5" dirty="0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F1F01737-3C42-4259-8915-8D9C0AB98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4035" y="5213952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Grafik 2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B5D1670E-F132-820F-F590-06B60FA204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63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253</Words>
  <Application>Microsoft Office PowerPoint</Application>
  <PresentationFormat>Breitbild</PresentationFormat>
  <Paragraphs>44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Akkurat Office</vt:lpstr>
      <vt:lpstr>Arial</vt:lpstr>
      <vt:lpstr>Calibri</vt:lpstr>
      <vt:lpstr>Calibri Light</vt:lpstr>
      <vt:lpstr>PT Serif</vt:lpstr>
      <vt:lpstr>Office</vt:lpstr>
      <vt:lpstr>«PowerPoint Vorlage Nutzung für externe Zwecke» </vt:lpstr>
      <vt:lpstr>Überschrift: Calibri</vt:lpstr>
      <vt:lpstr>Special Vorlagen</vt:lpstr>
      <vt:lpstr>Special Vorlagen</vt:lpstr>
      <vt:lpstr>Special Vorlage</vt:lpstr>
      <vt:lpstr>VIELEN DANK FÜR IHRE AUFMERKSAMKEIT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Valerie Saccoccia</dc:creator>
  <cp:lastModifiedBy>Valerie Saccoccia</cp:lastModifiedBy>
  <cp:revision>18</cp:revision>
  <dcterms:created xsi:type="dcterms:W3CDTF">2019-09-02T11:25:45Z</dcterms:created>
  <dcterms:modified xsi:type="dcterms:W3CDTF">2024-06-03T12:28:31Z</dcterms:modified>
</cp:coreProperties>
</file>