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517" autoAdjust="0"/>
  </p:normalViewPr>
  <p:slideViewPr>
    <p:cSldViewPr snapToGrid="0">
      <p:cViewPr varScale="1">
        <p:scale>
          <a:sx n="89" d="100"/>
          <a:sy n="89" d="100"/>
        </p:scale>
        <p:origin x="90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03.06.2024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452B7CC-B813-4AEE-811C-1C377FF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4285" y="208959"/>
            <a:ext cx="1216473" cy="610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501888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98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47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8250" y="1678955"/>
            <a:ext cx="7429500" cy="2387600"/>
          </a:xfrm>
        </p:spPr>
        <p:txBody>
          <a:bodyPr anchor="b"/>
          <a:lstStyle>
            <a:lvl1pPr marL="0" marR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373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356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406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856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03.06.2024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903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03.06.2024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231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03.06.2024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402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102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824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03.06.2024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520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10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CEA15DFC-CBEB-8358-0370-C19DD973D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  <p:pic>
        <p:nvPicPr>
          <p:cNvPr id="2" name="Grafik 1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007BFA70-20CD-30F9-F443-D9B4EFF32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126258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04042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F21CFBB-7A60-8D8B-9D37-B3F1DEF6D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721532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EFE53FB6-3950-00E0-53BA-0D0F31963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262867" y="4052991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73" y="4228510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rafik 8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368B28D-3492-FD2C-AAAE-7DA3C33452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03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z="900" dirty="0" err="1"/>
              <a:t>ZfU</a:t>
            </a:r>
            <a:r>
              <a:rPr lang="de-CH" sz="900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681037" y="3429000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681036" y="3733467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609137" y="5050924"/>
            <a:ext cx="2691299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4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4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82ABE184-7124-771D-F9B4-6B7DC4723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47" y="136523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A4-Papier (210 x 297 mm)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Valerie Saccoccia</cp:lastModifiedBy>
  <cp:revision>17</cp:revision>
  <dcterms:created xsi:type="dcterms:W3CDTF">2019-09-02T11:25:45Z</dcterms:created>
  <dcterms:modified xsi:type="dcterms:W3CDTF">2024-06-03T12:28:04Z</dcterms:modified>
</cp:coreProperties>
</file>