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652" r:id="rId5"/>
    <p:sldId id="2134806412" r:id="rId6"/>
    <p:sldId id="2134806432" r:id="rId7"/>
    <p:sldId id="264" r:id="rId8"/>
    <p:sldId id="2134806431" r:id="rId9"/>
    <p:sldId id="291" r:id="rId10"/>
    <p:sldId id="2134806424" r:id="rId11"/>
    <p:sldId id="2134806433" r:id="rId12"/>
    <p:sldId id="2134806436" r:id="rId13"/>
    <p:sldId id="2134806402" r:id="rId14"/>
  </p:sldIdLst>
  <p:sldSz cx="12192000" cy="6858000"/>
  <p:notesSz cx="6858000" cy="9144000"/>
  <p:custDataLst>
    <p:tags r:id="rId16"/>
  </p:custDataLst>
  <p:defaultTextStyle>
    <a:defPPr>
      <a:defRPr lang="de-DE"/>
    </a:defPPr>
    <a:lvl1pPr marL="0" indent="0" algn="l" defTabSz="360000" rtl="0" eaLnBrk="1" latinLnBrk="0" hangingPunct="1">
      <a:lnSpc>
        <a:spcPct val="120000"/>
      </a:lnSpc>
      <a:spcBef>
        <a:spcPts val="0"/>
      </a:spcBef>
      <a:buFont typeface="Arial" panose="020B0604020202020204" pitchFamily="34" charset="0"/>
      <a:buNone/>
      <a:tabLst>
        <a:tab pos="216000" algn="l"/>
      </a:tabLst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216000" indent="-216000" algn="l" defTabSz="360000" rtl="0" eaLnBrk="1" latinLnBrk="0" hangingPunct="1">
      <a:lnSpc>
        <a:spcPct val="120000"/>
      </a:lnSpc>
      <a:spcBef>
        <a:spcPts val="0"/>
      </a:spcBef>
      <a:buClr>
        <a:schemeClr val="accent1"/>
      </a:buClr>
      <a:buSzPct val="110000"/>
      <a:buFont typeface="Mont AS Heavy" panose="00000900000000000000" pitchFamily="2" charset="0"/>
      <a:buChar char="~"/>
      <a:tabLst>
        <a:tab pos="216000" algn="l"/>
      </a:tabLst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216000" indent="-216000" algn="l" defTabSz="360000" rtl="0" eaLnBrk="1" latinLnBrk="0" hangingPunct="1">
      <a:lnSpc>
        <a:spcPct val="120000"/>
      </a:lnSpc>
      <a:spcBef>
        <a:spcPts val="0"/>
      </a:spcBef>
      <a:buClr>
        <a:schemeClr val="accent2"/>
      </a:buClr>
      <a:buSzPct val="110000"/>
      <a:buFont typeface="Mont AS Heavy" panose="00000900000000000000" pitchFamily="2" charset="0"/>
      <a:buChar char="~"/>
      <a:tabLst>
        <a:tab pos="216000" algn="l"/>
      </a:tabLst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216000" indent="-216000" algn="l" defTabSz="360000" rtl="0" eaLnBrk="1" latinLnBrk="0" hangingPunct="1">
      <a:lnSpc>
        <a:spcPct val="120000"/>
      </a:lnSpc>
      <a:spcBef>
        <a:spcPts val="0"/>
      </a:spcBef>
      <a:buClr>
        <a:schemeClr val="accent3"/>
      </a:buClr>
      <a:buSzPct val="110000"/>
      <a:buFont typeface="Mont AS Heavy" panose="00000900000000000000" pitchFamily="2" charset="0"/>
      <a:buChar char="~"/>
      <a:tabLst>
        <a:tab pos="216000" algn="l"/>
      </a:tabLst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16000" indent="-216000" algn="l" defTabSz="360000" rtl="0" eaLnBrk="1" latinLnBrk="0" hangingPunct="1">
      <a:lnSpc>
        <a:spcPct val="120000"/>
      </a:lnSpc>
      <a:spcBef>
        <a:spcPts val="0"/>
      </a:spcBef>
      <a:buClr>
        <a:schemeClr val="accent4"/>
      </a:buClr>
      <a:buSzPct val="110000"/>
      <a:buFont typeface="Mont AS Heavy" panose="00000900000000000000" pitchFamily="2" charset="0"/>
      <a:buChar char="~"/>
      <a:tabLst>
        <a:tab pos="216000" algn="l"/>
      </a:tabLst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16000" indent="-216000" algn="l" defTabSz="360000" rtl="0" eaLnBrk="1" latinLnBrk="0" hangingPunct="1">
      <a:lnSpc>
        <a:spcPct val="120000"/>
      </a:lnSpc>
      <a:spcBef>
        <a:spcPts val="0"/>
      </a:spcBef>
      <a:buClr>
        <a:schemeClr val="accent5"/>
      </a:buClr>
      <a:buSzPct val="110000"/>
      <a:buFont typeface="Mont AS Heavy" panose="00000900000000000000" pitchFamily="2" charset="0"/>
      <a:buChar char="~"/>
      <a:tabLst>
        <a:tab pos="216000" algn="l"/>
      </a:tabLst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C40FA97-7EB6-46A4-8FD3-6FFE59000CD8}">
          <p14:sldIdLst>
            <p14:sldId id="2652"/>
            <p14:sldId id="2134806412"/>
            <p14:sldId id="2134806432"/>
            <p14:sldId id="264"/>
            <p14:sldId id="2134806431"/>
            <p14:sldId id="291"/>
            <p14:sldId id="2134806424"/>
            <p14:sldId id="2134806433"/>
            <p14:sldId id="2134806436"/>
            <p14:sldId id="2134806402"/>
          </p14:sldIdLst>
        </p14:section>
        <p14:section name="Slide Back-Up" id="{EF16616B-EA6E-41A7-B754-BB7B173E9D3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93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924" userDrawn="1">
          <p15:clr>
            <a:srgbClr val="A4A3A4"/>
          </p15:clr>
        </p15:guide>
        <p15:guide id="4" pos="756" userDrawn="1">
          <p15:clr>
            <a:srgbClr val="A4A3A4"/>
          </p15:clr>
        </p15:guide>
        <p15:guide id="5" pos="2300" userDrawn="1">
          <p15:clr>
            <a:srgbClr val="A4A3A4"/>
          </p15:clr>
        </p15:guide>
        <p15:guide id="6" pos="5382" userDrawn="1">
          <p15:clr>
            <a:srgbClr val="A4A3A4"/>
          </p15:clr>
        </p15:guide>
        <p15:guide id="7" pos="211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  <p15:guide id="9" pos="7469" userDrawn="1">
          <p15:clr>
            <a:srgbClr val="A4A3A4"/>
          </p15:clr>
        </p15:guide>
        <p15:guide id="10" orient="horz" pos="66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0409956-94D4-BB5B-8FB2-A657E3E139CE}" name="Hoffstadt, Hugo" initials="HH" userId="S::hugo.hoffstadt@axelspringer.com::e33239fd-54b3-46ab-b443-3e0a54ec04e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CDD0D1"/>
    <a:srgbClr val="CECFCF"/>
    <a:srgbClr val="D0D0D0"/>
    <a:srgbClr val="F0F6FC"/>
    <a:srgbClr val="D0DCE6"/>
    <a:srgbClr val="250E76"/>
    <a:srgbClr val="CDCFD1"/>
    <a:srgbClr val="D9D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1F70BD-A5FF-42E2-9164-2320D6E6B144}" v="4" dt="2023-11-09T14:00:58.433"/>
  </p1510:revLst>
</p1510:revInfo>
</file>

<file path=ppt/tableStyles.xml><?xml version="1.0" encoding="utf-8"?>
<a:tblStyleLst xmlns:a="http://schemas.openxmlformats.org/drawingml/2006/main" def="{848F8B6B-7017-4131-BEAB-7551DA0757CE}">
  <a:tblStyle styleId="{848F8B6B-7017-4131-BEAB-7551DA0757CE}" styleName="AS 2019">
    <a:tblBg>
      <a:effect>
        <a:effectLst/>
      </a:effect>
    </a:tblBg>
    <a:wholeTbl>
      <a:tcTxStyle b="off" i="off">
        <a:fontRef idx="minor"/>
        <a:schemeClr val="tx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6350" cap="flat" cmpd="sng" algn="ctr">
              <a:solidFill>
                <a:srgbClr val="CCCCCC"/>
              </a:solidFill>
              <a:prstDash val="solid"/>
            </a:ln>
          </a:insideH>
          <a:insideV>
            <a:ln w="6350" cap="flat" cmpd="sng" algn="ctr">
              <a:solidFill>
                <a:srgbClr val="CCCCCC"/>
              </a:solidFill>
              <a:prstDash val="solid"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Style>
        <a:tcBdr/>
      </a:tcStyle>
    </a:band2H>
    <a:band1V>
      <a:tcStyle>
        <a:tcBdr/>
        <a:fill>
          <a:noFill/>
        </a:fill>
      </a:tcStyle>
    </a:band1V>
    <a:band2V>
      <a:tcStyle>
        <a:tcBdr/>
      </a:tcStyle>
    </a:band2V>
    <a:firstCol>
      <a:tcTxStyle b="on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Col>
    <a:lastRow>
      <a:tcTxStyle b="on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 cap="flat" cmpd="sng" algn="ctr">
              <a:solidFill>
                <a:schemeClr val="dk2"/>
              </a:solidFill>
              <a:prstDash val="solid"/>
            </a:ln>
          </a:top>
          <a:bottom>
            <a:ln>
              <a:noFill/>
            </a:ln>
          </a:bottom>
          <a:insideH>
            <a:ln w="6350" cap="flat" cmpd="sng" algn="ctr">
              <a:solidFill>
                <a:srgbClr val="CCCCCC"/>
              </a:solidFill>
              <a:prstDash val="solid"/>
            </a:ln>
          </a:insideH>
          <a:insideV>
            <a:ln w="6350" cap="flat" cmpd="sng" algn="ctr">
              <a:solidFill>
                <a:srgbClr val="CCCCCC"/>
              </a:solidFill>
              <a:prstDash val="solid"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lastRow>
    <a:swCell>
      <a:tcTxStyle b="on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 cap="flat" cmpd="sng" algn="ctr">
              <a:solidFill>
                <a:schemeClr val="dk2"/>
              </a:solidFill>
              <a:prstDash val="solid"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swCell>
    <a:firstRow>
      <a:tcTxStyle b="on" i="off">
        <a:fontRef idx="minor"/>
        <a:schemeClr val="tx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6350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6" autoAdjust="0"/>
    <p:restoredTop sz="78690" autoAdjust="0"/>
  </p:normalViewPr>
  <p:slideViewPr>
    <p:cSldViewPr snapToGrid="0">
      <p:cViewPr varScale="1">
        <p:scale>
          <a:sx n="92" d="100"/>
          <a:sy n="92" d="100"/>
        </p:scale>
        <p:origin x="663" y="51"/>
      </p:cViewPr>
      <p:guideLst>
        <p:guide orient="horz" pos="930"/>
        <p:guide pos="3840"/>
        <p:guide pos="6924"/>
        <p:guide pos="756"/>
        <p:guide pos="2300"/>
        <p:guide pos="5382"/>
        <p:guide pos="211"/>
        <p:guide orient="horz" pos="2160"/>
        <p:guide pos="7469"/>
        <p:guide orient="horz" pos="6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2FA13-4BD4-498C-AABC-1AA5A156E7D1}" type="datetimeFigureOut">
              <a:rPr lang="de-DE" smtClean="0"/>
              <a:t>09.11.2023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44BC1-0046-45A0-850F-9DE51E0216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717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44BC1-0046-45A0-850F-9DE51E02169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7663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44BC1-0046-45A0-850F-9DE51E02169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8853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0CBB8-14CE-9D44-B152-8FA178AFE9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52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137fc7cce3d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137fc7cce3d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0CBB8-14CE-9D44-B152-8FA178AFE9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82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138212783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138212783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0CBB8-14CE-9D44-B152-8FA178AFE9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37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0CBB8-14CE-9D44-B152-8FA178AFE9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62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44BC1-0046-45A0-850F-9DE51E02169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7217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35CAB-5FF7-43ED-AB02-C38F5F67B6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7" y="1268761"/>
            <a:ext cx="11160125" cy="2088232"/>
          </a:xfrm>
        </p:spPr>
        <p:txBody>
          <a:bodyPr bIns="25200" anchor="b">
            <a:noAutofit/>
          </a:bodyPr>
          <a:lstStyle>
            <a:lvl1pPr algn="l">
              <a:lnSpc>
                <a:spcPts val="5400"/>
              </a:lnSpc>
              <a:defRPr sz="4600" b="0" spc="-2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FEE4AB0-8730-4D19-BA14-73179C62D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3356993"/>
            <a:ext cx="6300787" cy="2519931"/>
          </a:xfrm>
        </p:spPr>
        <p:txBody>
          <a:bodyPr tIns="36000"/>
          <a:lstStyle>
            <a:lvl1pPr marL="0" indent="0" algn="l">
              <a:lnSpc>
                <a:spcPts val="4000"/>
              </a:lnSpc>
              <a:buNone/>
              <a:defRPr sz="3300" spc="-20" baseline="0">
                <a:solidFill>
                  <a:srgbClr val="00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CD9884B-3254-4D25-B83A-9E600F5EE5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0" y="378549"/>
            <a:ext cx="3187445" cy="493580"/>
          </a:xfrm>
          <a:prstGeom prst="rect">
            <a:avLst/>
          </a:prstGeom>
        </p:spPr>
      </p:pic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1C3503AA-EC57-4B6A-9999-4BF82CFA5E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660000">
            <a:off x="9441554" y="4945658"/>
            <a:ext cx="1392076" cy="496478"/>
          </a:xfrm>
          <a:solidFill>
            <a:schemeClr val="accent3"/>
          </a:solidFill>
        </p:spPr>
        <p:txBody>
          <a:bodyPr wrap="none" lIns="180000" rIns="108000" bIns="36000" anchor="ctr">
            <a:spAutoFit/>
          </a:bodyPr>
          <a:lstStyle>
            <a:lvl1pPr algn="r"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date ~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7C165911-9DBB-4242-AEA4-DF8D26DCF5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60000">
            <a:off x="9854962" y="4442989"/>
            <a:ext cx="1547567" cy="496478"/>
          </a:xfrm>
          <a:solidFill>
            <a:srgbClr val="00FF00"/>
          </a:solidFill>
        </p:spPr>
        <p:txBody>
          <a:bodyPr wrap="none" lIns="180000" rIns="108000" bIns="36000" anchor="ctr">
            <a:spAutoFit/>
          </a:bodyPr>
          <a:lstStyle>
            <a:lvl1pPr>
              <a:defRPr sz="26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place</a:t>
            </a:r>
            <a:r>
              <a:rPr lang="de-DE"/>
              <a:t> ~</a:t>
            </a:r>
          </a:p>
        </p:txBody>
      </p:sp>
    </p:spTree>
    <p:extLst>
      <p:ext uri="{BB962C8B-B14F-4D97-AF65-F5344CB8AC3E}">
        <p14:creationId xmlns:p14="http://schemas.microsoft.com/office/powerpoint/2010/main" val="25994353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D44F1B46-92C2-4A6B-A600-CDA71192E5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lIns="288000" tIns="72000" rIns="288000" bIns="14400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720A5CE-A06D-4B59-A49E-29D1B690B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68661"/>
            <a:ext cx="5400674" cy="512961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Folientitel eingeben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388D5683-5621-47CD-AF95-925402F7F8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881063"/>
            <a:ext cx="5400675" cy="512961"/>
          </a:xfrm>
        </p:spPr>
        <p:txBody>
          <a:bodyPr wrap="square">
            <a:spAutoFit/>
          </a:bodyPr>
          <a:lstStyle>
            <a:lvl1pPr>
              <a:lnSpc>
                <a:spcPts val="4000"/>
              </a:lnSpc>
              <a:defRPr sz="3300" spc="-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Untertitel eingeben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182DBB5-1798-4F31-A93C-4E844D33F0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9" y="1844675"/>
            <a:ext cx="4679950" cy="403225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2990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A0647427-BF3D-48DB-AD6A-E4A4C4AC77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lIns="288000" tIns="72000" rIns="288000" bIns="14400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3F6B538-DDC7-4499-A968-BD9DF4D77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68661"/>
            <a:ext cx="7920036" cy="5129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Folientitel eingeben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DC97D89A-1022-40E9-9F70-DB1EEC2CEA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881063"/>
            <a:ext cx="7920036" cy="512961"/>
          </a:xfrm>
        </p:spPr>
        <p:txBody>
          <a:bodyPr wrap="square">
            <a:spAutoFit/>
          </a:bodyPr>
          <a:lstStyle>
            <a:lvl1pPr>
              <a:lnSpc>
                <a:spcPts val="4000"/>
              </a:lnSpc>
              <a:defRPr sz="330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Untertitel eingeben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51D7E2A-41B0-482C-A057-43C919B74A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6000" y="6225298"/>
            <a:ext cx="473114" cy="360528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39078EF-5302-4377-AA12-78AA5F5BD1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8" y="1844676"/>
            <a:ext cx="4679950" cy="4032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65404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C27917-F8D0-4060-B8F5-8A283B8BC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14968F70-167B-4E30-B9DA-078076159B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881063"/>
            <a:ext cx="11160126" cy="512961"/>
          </a:xfrm>
        </p:spPr>
        <p:txBody>
          <a:bodyPr wrap="square">
            <a:spAutoFit/>
          </a:bodyPr>
          <a:lstStyle>
            <a:lvl1pPr>
              <a:lnSpc>
                <a:spcPts val="4000"/>
              </a:lnSpc>
              <a:defRPr sz="3300" spc="-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3496288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851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_nc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35CAB-5FF7-43ED-AB02-C38F5F67B6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7" y="1268761"/>
            <a:ext cx="11160125" cy="2088232"/>
          </a:xfrm>
        </p:spPr>
        <p:txBody>
          <a:bodyPr bIns="25200" anchor="b">
            <a:noAutofit/>
          </a:bodyPr>
          <a:lstStyle>
            <a:lvl1pPr algn="l">
              <a:lnSpc>
                <a:spcPts val="5400"/>
              </a:lnSpc>
              <a:defRPr sz="46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FEE4AB0-8730-4D19-BA14-73179C62D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3356993"/>
            <a:ext cx="6300787" cy="2519931"/>
          </a:xfrm>
        </p:spPr>
        <p:txBody>
          <a:bodyPr tIns="36000"/>
          <a:lstStyle>
            <a:lvl1pPr marL="0" indent="0" algn="l">
              <a:lnSpc>
                <a:spcPts val="4000"/>
              </a:lnSpc>
              <a:buNone/>
              <a:defRPr sz="3300">
                <a:solidFill>
                  <a:srgbClr val="00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1C3503AA-EC57-4B6A-9999-4BF82CFA5E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660000">
            <a:off x="9441554" y="4945658"/>
            <a:ext cx="1392076" cy="496478"/>
          </a:xfrm>
          <a:solidFill>
            <a:schemeClr val="accent3"/>
          </a:solidFill>
        </p:spPr>
        <p:txBody>
          <a:bodyPr wrap="none" lIns="180000" rIns="108000" bIns="36000" anchor="ctr">
            <a:spAutoFit/>
          </a:bodyPr>
          <a:lstStyle>
            <a:lvl1pPr algn="r"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date ~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7C165911-9DBB-4242-AEA4-DF8D26DCF5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60000">
            <a:off x="9854962" y="4442989"/>
            <a:ext cx="1547567" cy="496478"/>
          </a:xfrm>
          <a:solidFill>
            <a:srgbClr val="00FF00"/>
          </a:solidFill>
        </p:spPr>
        <p:txBody>
          <a:bodyPr wrap="none" lIns="180000" rIns="108000" bIns="36000" anchor="ctr">
            <a:spAutoFit/>
          </a:bodyPr>
          <a:lstStyle>
            <a:lvl1pPr>
              <a:defRPr sz="26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place</a:t>
            </a:r>
            <a:r>
              <a:rPr lang="de-DE"/>
              <a:t> ~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4FB40D4-3920-43FC-B73F-2761B517CF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8" y="417364"/>
            <a:ext cx="3103292" cy="4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38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8"/>
          <p:cNvSpPr/>
          <p:nvPr/>
        </p:nvSpPr>
        <p:spPr>
          <a:xfrm>
            <a:off x="-867333" y="-1110600"/>
            <a:ext cx="5719200" cy="5719200"/>
          </a:xfrm>
          <a:prstGeom prst="ellipse">
            <a:avLst/>
          </a:prstGeom>
          <a:gradFill>
            <a:gsLst>
              <a:gs pos="0">
                <a:srgbClr val="FFFFFF">
                  <a:alpha val="15294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pic>
        <p:nvPicPr>
          <p:cNvPr id="351" name="Google Shape;351;p38"/>
          <p:cNvPicPr preferRelativeResize="0"/>
          <p:nvPr/>
        </p:nvPicPr>
        <p:blipFill rotWithShape="1">
          <a:blip r:embed="rId3">
            <a:alphaModFix/>
          </a:blip>
          <a:srcRect r="28886" b="34314"/>
          <a:stretch/>
        </p:blipFill>
        <p:spPr>
          <a:xfrm>
            <a:off x="8914401" y="5011233"/>
            <a:ext cx="3174433" cy="177689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8"/>
          <p:cNvSpPr txBox="1">
            <a:spLocks noGrp="1"/>
          </p:cNvSpPr>
          <p:nvPr>
            <p:ph type="title"/>
          </p:nvPr>
        </p:nvSpPr>
        <p:spPr>
          <a:xfrm>
            <a:off x="960000" y="5828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8"/>
          <p:cNvSpPr txBox="1">
            <a:spLocks noGrp="1"/>
          </p:cNvSpPr>
          <p:nvPr>
            <p:ph type="title" idx="2"/>
          </p:nvPr>
        </p:nvSpPr>
        <p:spPr>
          <a:xfrm>
            <a:off x="6931675" y="1558333"/>
            <a:ext cx="27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54" name="Google Shape;354;p38"/>
          <p:cNvSpPr txBox="1">
            <a:spLocks noGrp="1"/>
          </p:cNvSpPr>
          <p:nvPr>
            <p:ph type="subTitle" idx="1"/>
          </p:nvPr>
        </p:nvSpPr>
        <p:spPr>
          <a:xfrm>
            <a:off x="6929233" y="2261929"/>
            <a:ext cx="41736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38"/>
          <p:cNvSpPr txBox="1">
            <a:spLocks noGrp="1"/>
          </p:cNvSpPr>
          <p:nvPr>
            <p:ph type="title" idx="3"/>
          </p:nvPr>
        </p:nvSpPr>
        <p:spPr>
          <a:xfrm>
            <a:off x="6929233" y="3066476"/>
            <a:ext cx="27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56" name="Google Shape;356;p38"/>
          <p:cNvSpPr txBox="1">
            <a:spLocks noGrp="1"/>
          </p:cNvSpPr>
          <p:nvPr>
            <p:ph type="subTitle" idx="4"/>
          </p:nvPr>
        </p:nvSpPr>
        <p:spPr>
          <a:xfrm>
            <a:off x="6930271" y="3773132"/>
            <a:ext cx="4171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38"/>
          <p:cNvSpPr txBox="1">
            <a:spLocks noGrp="1"/>
          </p:cNvSpPr>
          <p:nvPr>
            <p:ph type="title" idx="5"/>
          </p:nvPr>
        </p:nvSpPr>
        <p:spPr>
          <a:xfrm>
            <a:off x="6929235" y="4574620"/>
            <a:ext cx="27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58" name="Google Shape;358;p38"/>
          <p:cNvSpPr txBox="1">
            <a:spLocks noGrp="1"/>
          </p:cNvSpPr>
          <p:nvPr>
            <p:ph type="subTitle" idx="6"/>
          </p:nvPr>
        </p:nvSpPr>
        <p:spPr>
          <a:xfrm>
            <a:off x="6930271" y="5280333"/>
            <a:ext cx="4171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38"/>
          <p:cNvSpPr txBox="1">
            <a:spLocks noGrp="1"/>
          </p:cNvSpPr>
          <p:nvPr>
            <p:ph type="title" idx="7" hasCustomPrompt="1"/>
          </p:nvPr>
        </p:nvSpPr>
        <p:spPr>
          <a:xfrm>
            <a:off x="5347439" y="2000247"/>
            <a:ext cx="14472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0" name="Google Shape;360;p38"/>
          <p:cNvSpPr txBox="1">
            <a:spLocks noGrp="1"/>
          </p:cNvSpPr>
          <p:nvPr>
            <p:ph type="title" idx="8" hasCustomPrompt="1"/>
          </p:nvPr>
        </p:nvSpPr>
        <p:spPr>
          <a:xfrm>
            <a:off x="5372400" y="3511992"/>
            <a:ext cx="14472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1" name="Google Shape;361;p38"/>
          <p:cNvSpPr txBox="1">
            <a:spLocks noGrp="1"/>
          </p:cNvSpPr>
          <p:nvPr>
            <p:ph type="title" idx="9" hasCustomPrompt="1"/>
          </p:nvPr>
        </p:nvSpPr>
        <p:spPr>
          <a:xfrm>
            <a:off x="5372400" y="5023627"/>
            <a:ext cx="14472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2" name="Google Shape;362;p38"/>
          <p:cNvSpPr>
            <a:spLocks noGrp="1"/>
          </p:cNvSpPr>
          <p:nvPr>
            <p:ph type="pic" idx="13"/>
          </p:nvPr>
        </p:nvSpPr>
        <p:spPr>
          <a:xfrm>
            <a:off x="960000" y="2095333"/>
            <a:ext cx="4114400" cy="37280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35099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/>
          <p:nvPr/>
        </p:nvSpPr>
        <p:spPr>
          <a:xfrm rot="10800000" flipH="1">
            <a:off x="9251333" y="-1170933"/>
            <a:ext cx="4601200" cy="4601200"/>
          </a:xfrm>
          <a:prstGeom prst="ellipse">
            <a:avLst/>
          </a:prstGeom>
          <a:gradFill>
            <a:gsLst>
              <a:gs pos="0">
                <a:srgbClr val="FFFFFF">
                  <a:alpha val="15294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09" name="Google Shape;209;p24"/>
          <p:cNvSpPr txBox="1">
            <a:spLocks noGrp="1"/>
          </p:cNvSpPr>
          <p:nvPr>
            <p:ph type="title"/>
          </p:nvPr>
        </p:nvSpPr>
        <p:spPr>
          <a:xfrm>
            <a:off x="1829600" y="3286700"/>
            <a:ext cx="8532800" cy="9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4"/>
          <p:cNvSpPr txBox="1">
            <a:spLocks noGrp="1"/>
          </p:cNvSpPr>
          <p:nvPr>
            <p:ph type="subTitle" idx="1"/>
          </p:nvPr>
        </p:nvSpPr>
        <p:spPr>
          <a:xfrm>
            <a:off x="1829600" y="4295833"/>
            <a:ext cx="8532800" cy="17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4"/>
          <p:cNvSpPr/>
          <p:nvPr/>
        </p:nvSpPr>
        <p:spPr>
          <a:xfrm rot="10800000" flipH="1">
            <a:off x="-1697767" y="-1170933"/>
            <a:ext cx="4601200" cy="4601200"/>
          </a:xfrm>
          <a:prstGeom prst="ellipse">
            <a:avLst/>
          </a:prstGeom>
          <a:gradFill>
            <a:gsLst>
              <a:gs pos="0">
                <a:srgbClr val="FFFFFF">
                  <a:alpha val="15294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</p:spTree>
    <p:extLst>
      <p:ext uri="{BB962C8B-B14F-4D97-AF65-F5344CB8AC3E}">
        <p14:creationId xmlns:p14="http://schemas.microsoft.com/office/powerpoint/2010/main" val="299684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he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35CAB-5FF7-43ED-AB02-C38F5F67B6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7" y="1268761"/>
            <a:ext cx="11160125" cy="2088232"/>
          </a:xfrm>
        </p:spPr>
        <p:txBody>
          <a:bodyPr bIns="25200" anchor="b">
            <a:noAutofit/>
          </a:bodyPr>
          <a:lstStyle>
            <a:lvl1pPr algn="l">
              <a:lnSpc>
                <a:spcPts val="5400"/>
              </a:lnSpc>
              <a:defRPr sz="4600" b="0" spc="-2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FEE4AB0-8730-4D19-BA14-73179C62D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3356993"/>
            <a:ext cx="6300787" cy="2519931"/>
          </a:xfrm>
        </p:spPr>
        <p:txBody>
          <a:bodyPr tIns="36000"/>
          <a:lstStyle>
            <a:lvl1pPr marL="0" indent="0" algn="l">
              <a:lnSpc>
                <a:spcPts val="4000"/>
              </a:lnSpc>
              <a:buNone/>
              <a:defRPr sz="3300" spc="-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CD9884B-3254-4D25-B83A-9E600F5EE5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0" y="378549"/>
            <a:ext cx="3187444" cy="493580"/>
          </a:xfrm>
          <a:prstGeom prst="rect">
            <a:avLst/>
          </a:prstGeom>
        </p:spPr>
      </p:pic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1C3503AA-EC57-4B6A-9999-4BF82CFA5E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660000">
            <a:off x="9441553" y="4945658"/>
            <a:ext cx="1392076" cy="496478"/>
          </a:xfrm>
          <a:solidFill>
            <a:schemeClr val="accent3"/>
          </a:solidFill>
        </p:spPr>
        <p:txBody>
          <a:bodyPr wrap="none" lIns="180000" rIns="108000" bIns="36000" anchor="ctr">
            <a:spAutoFit/>
          </a:bodyPr>
          <a:lstStyle>
            <a:lvl1pPr algn="r"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date ~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7C165911-9DBB-4242-AEA4-DF8D26DCF5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60000">
            <a:off x="9854961" y="4442989"/>
            <a:ext cx="1547567" cy="496478"/>
          </a:xfrm>
          <a:solidFill>
            <a:srgbClr val="00FF00"/>
          </a:solidFill>
        </p:spPr>
        <p:txBody>
          <a:bodyPr wrap="none" lIns="180000" rIns="108000" bIns="36000" anchor="ctr">
            <a:spAutoFit/>
          </a:bodyPr>
          <a:lstStyle>
            <a:lvl1pPr>
              <a:defRPr sz="26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place</a:t>
            </a:r>
            <a:r>
              <a:rPr lang="de-DE"/>
              <a:t> ~</a:t>
            </a:r>
          </a:p>
        </p:txBody>
      </p:sp>
    </p:spTree>
    <p:extLst>
      <p:ext uri="{BB962C8B-B14F-4D97-AF65-F5344CB8AC3E}">
        <p14:creationId xmlns:p14="http://schemas.microsoft.com/office/powerpoint/2010/main" val="3113152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926FE-097B-4430-8A26-63222C471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3E3336-EA4C-4A79-BC12-46573509A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44674"/>
            <a:ext cx="7920037" cy="403225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15C8E16-2DE9-436B-8808-D45C544DA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881063"/>
            <a:ext cx="11160126" cy="512961"/>
          </a:xfrm>
        </p:spPr>
        <p:txBody>
          <a:bodyPr wrap="square">
            <a:spAutoFit/>
          </a:bodyPr>
          <a:lstStyle>
            <a:lvl1pPr>
              <a:lnSpc>
                <a:spcPts val="4000"/>
              </a:lnSpc>
              <a:defRPr sz="3300" spc="-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1271219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C27917-F8D0-4060-B8F5-8A283B8BC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14968F70-167B-4E30-B9DA-078076159B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881063"/>
            <a:ext cx="11160126" cy="512961"/>
          </a:xfrm>
        </p:spPr>
        <p:txBody>
          <a:bodyPr wrap="square">
            <a:spAutoFit/>
          </a:bodyPr>
          <a:lstStyle>
            <a:lvl1pPr>
              <a:lnSpc>
                <a:spcPts val="4000"/>
              </a:lnSpc>
              <a:defRPr sz="3300" spc="-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Untertitel eingeben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768CAA1-84B7-4B8A-A507-E18B042C6E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1844676"/>
            <a:ext cx="7920037" cy="4032250"/>
          </a:xfrm>
        </p:spPr>
        <p:txBody>
          <a:bodyPr/>
          <a:lstStyle>
            <a:lvl1pPr marL="180975" indent="-180975">
              <a:spcBef>
                <a:spcPts val="600"/>
              </a:spcBef>
              <a:buClr>
                <a:schemeClr val="accent3"/>
              </a:buClr>
              <a:buSzPct val="110000"/>
              <a:buFont typeface="Mont AS Heavy" panose="00000900000000000000" pitchFamily="2" charset="0"/>
              <a:buChar char="~"/>
              <a:tabLst/>
              <a:defRPr sz="1500"/>
            </a:lvl1pPr>
            <a:lvl2pPr>
              <a:spcBef>
                <a:spcPts val="600"/>
              </a:spcBef>
              <a:defRPr sz="1500"/>
            </a:lvl2pPr>
            <a:lvl3pPr>
              <a:spcBef>
                <a:spcPts val="600"/>
              </a:spcBef>
              <a:defRPr sz="1500"/>
            </a:lvl3pPr>
            <a:lvl4pPr>
              <a:spcBef>
                <a:spcPts val="600"/>
              </a:spcBef>
              <a:buClr>
                <a:schemeClr val="accent4"/>
              </a:buClr>
              <a:defRPr sz="1500"/>
            </a:lvl4pPr>
            <a:lvl5pPr>
              <a:spcBef>
                <a:spcPts val="600"/>
              </a:spcBef>
              <a:buClr>
                <a:schemeClr val="accent5"/>
              </a:buClr>
              <a:defRPr sz="1500"/>
            </a:lvl5pPr>
            <a:lvl6pPr marL="0" indent="0">
              <a:spcBef>
                <a:spcPts val="1400"/>
              </a:spcBef>
              <a:buNone/>
              <a:defRPr sz="2000"/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44799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96C4F0-0361-449E-8A8E-50B8BFF8E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6CC690-6EB0-46F6-9C43-CA1218483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44675"/>
            <a:ext cx="4679950" cy="403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F8ECF17-EA29-47CA-8A8A-446041C7D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5275" y="1844675"/>
            <a:ext cx="6300788" cy="403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BA5C5974-12C2-4E46-923B-7BA0D4A9A4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881063"/>
            <a:ext cx="11160126" cy="512961"/>
          </a:xfrm>
        </p:spPr>
        <p:txBody>
          <a:bodyPr wrap="square">
            <a:spAutoFit/>
          </a:bodyPr>
          <a:lstStyle>
            <a:lvl1pPr>
              <a:lnSpc>
                <a:spcPts val="4000"/>
              </a:lnSpc>
              <a:defRPr sz="3300" spc="-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3309745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9831DA-CB72-4E36-B53A-03714FB2E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9" y="1844674"/>
            <a:ext cx="4679950" cy="504825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810B72-AA40-4719-BF86-D00A88F45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9" y="2349500"/>
            <a:ext cx="4679950" cy="3527425"/>
          </a:xfrm>
        </p:spPr>
        <p:txBody>
          <a:bodyPr/>
          <a:lstStyle>
            <a:lvl1pPr>
              <a:defRPr sz="1350"/>
            </a:lvl1pPr>
            <a:lvl2pPr marL="216000" indent="-216000">
              <a:defRPr sz="1350"/>
            </a:lvl2pPr>
            <a:lvl3pPr marL="216000" indent="-216000">
              <a:defRPr sz="1350"/>
            </a:lvl3pPr>
            <a:lvl4pPr marL="216000" indent="-216000">
              <a:defRPr sz="1350"/>
            </a:lvl4pPr>
            <a:lvl5pPr marL="216000" indent="-216000"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6709706-22ED-4E49-91D0-42456038F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75275" y="1844675"/>
            <a:ext cx="6300786" cy="504825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69D725D-AAA3-422B-A26C-1627A36A2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75275" y="2349500"/>
            <a:ext cx="6300786" cy="3527425"/>
          </a:xfrm>
        </p:spPr>
        <p:txBody>
          <a:bodyPr/>
          <a:lstStyle>
            <a:lvl1pPr>
              <a:defRPr sz="1350"/>
            </a:lvl1pPr>
            <a:lvl2pPr marL="216000" indent="-216000">
              <a:defRPr sz="1350"/>
            </a:lvl2pPr>
            <a:lvl3pPr marL="216000" indent="-216000">
              <a:defRPr sz="1350"/>
            </a:lvl3pPr>
            <a:lvl4pPr marL="216000" indent="-216000">
              <a:defRPr sz="1350"/>
            </a:lvl4pPr>
            <a:lvl5pPr marL="216000" indent="-216000"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2199404-0E87-47FF-BF5E-DCBEDF10C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0916FB2E-31EA-451F-9B61-205FF4073C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881063"/>
            <a:ext cx="11160126" cy="512961"/>
          </a:xfrm>
        </p:spPr>
        <p:txBody>
          <a:bodyPr wrap="square">
            <a:spAutoFit/>
          </a:bodyPr>
          <a:lstStyle>
            <a:lvl1pPr>
              <a:lnSpc>
                <a:spcPts val="4000"/>
              </a:lnSpc>
              <a:defRPr sz="3300" spc="-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3453194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C27917-F8D0-4060-B8F5-8A283B8BC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14968F70-167B-4E30-B9DA-078076159B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881063"/>
            <a:ext cx="11160126" cy="512961"/>
          </a:xfrm>
        </p:spPr>
        <p:txBody>
          <a:bodyPr wrap="square">
            <a:spAutoFit/>
          </a:bodyPr>
          <a:lstStyle>
            <a:lvl1pPr>
              <a:lnSpc>
                <a:spcPts val="4000"/>
              </a:lnSpc>
              <a:defRPr sz="3300" spc="-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Untertitel eingeben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7BA505F-EC42-4F69-8E2D-A4525568C0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2130864"/>
            <a:ext cx="3059112" cy="288925"/>
          </a:xfrm>
        </p:spPr>
        <p:txBody>
          <a:bodyPr anchor="b"/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E3C40BCD-7269-49C9-9555-5AED3042B5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56025" y="2130864"/>
            <a:ext cx="3059112" cy="288925"/>
          </a:xfrm>
        </p:spPr>
        <p:txBody>
          <a:bodyPr anchor="b"/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61AD70F4-AEC6-4A23-A81C-94ED3085B6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6112" y="2130864"/>
            <a:ext cx="3059112" cy="288925"/>
          </a:xfrm>
        </p:spPr>
        <p:txBody>
          <a:bodyPr anchor="b"/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11">
            <a:extLst>
              <a:ext uri="{FF2B5EF4-FFF2-40B4-BE49-F238E27FC236}">
                <a16:creationId xmlns:a16="http://schemas.microsoft.com/office/drawing/2014/main" id="{55AF760A-7B7C-4F0A-93EE-BA101F80DEF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15938" y="2672916"/>
            <a:ext cx="3059112" cy="3204009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13" name="Diagrammplatzhalter 11">
            <a:extLst>
              <a:ext uri="{FF2B5EF4-FFF2-40B4-BE49-F238E27FC236}">
                <a16:creationId xmlns:a16="http://schemas.microsoft.com/office/drawing/2014/main" id="{D22FD296-E726-4644-BC9C-6709C6C65AA4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3756025" y="2672916"/>
            <a:ext cx="3059112" cy="3204009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14" name="Diagrammplatzhalter 11">
            <a:extLst>
              <a:ext uri="{FF2B5EF4-FFF2-40B4-BE49-F238E27FC236}">
                <a16:creationId xmlns:a16="http://schemas.microsoft.com/office/drawing/2014/main" id="{E336DA2F-7858-46D9-AA5B-791A87536FEE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996112" y="2672916"/>
            <a:ext cx="3059112" cy="3204009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60290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C27917-F8D0-4060-B8F5-8A283B8BC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14968F70-167B-4E30-B9DA-078076159B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881063"/>
            <a:ext cx="11160126" cy="512961"/>
          </a:xfrm>
        </p:spPr>
        <p:txBody>
          <a:bodyPr wrap="square">
            <a:spAutoFit/>
          </a:bodyPr>
          <a:lstStyle>
            <a:lvl1pPr>
              <a:lnSpc>
                <a:spcPts val="4000"/>
              </a:lnSpc>
              <a:defRPr sz="3300" spc="-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Untertitel eingeben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9396435D-8601-4B14-8191-6EC0897F3742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15938" y="1844675"/>
            <a:ext cx="11160125" cy="2952750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4FC99E-5BCF-4FB3-9880-586F9517B3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4797425"/>
            <a:ext cx="7920037" cy="1079500"/>
          </a:xfrm>
        </p:spPr>
        <p:txBody>
          <a:bodyPr tIns="288000"/>
          <a:lstStyle>
            <a:lvl1pPr marL="180000" indent="-180000">
              <a:tabLst>
                <a:tab pos="180000" algn="l"/>
              </a:tabLst>
              <a:defRPr sz="1000"/>
            </a:lvl1pPr>
          </a:lstStyle>
          <a:p>
            <a:pPr lvl="0"/>
            <a:r>
              <a:rPr lang="de-DE"/>
              <a:t>Fußnoten eingeben</a:t>
            </a:r>
          </a:p>
        </p:txBody>
      </p:sp>
    </p:spTree>
    <p:extLst>
      <p:ext uri="{BB962C8B-B14F-4D97-AF65-F5344CB8AC3E}">
        <p14:creationId xmlns:p14="http://schemas.microsoft.com/office/powerpoint/2010/main" val="401317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C27917-F8D0-4060-B8F5-8A283B8B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68661"/>
            <a:ext cx="7920036" cy="512961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14968F70-167B-4E30-B9DA-078076159B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881063"/>
            <a:ext cx="7920036" cy="512961"/>
          </a:xfrm>
        </p:spPr>
        <p:txBody>
          <a:bodyPr wrap="square">
            <a:spAutoFit/>
          </a:bodyPr>
          <a:lstStyle>
            <a:lvl1pPr>
              <a:lnSpc>
                <a:spcPts val="4000"/>
              </a:lnSpc>
              <a:defRPr sz="3300" spc="-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Untertitel eingeben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9396435D-8601-4B14-8191-6EC0897F3742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75276" y="1844675"/>
            <a:ext cx="6300788" cy="2952551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4FC99E-5BCF-4FB3-9880-586F9517B3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4797425"/>
            <a:ext cx="7920037" cy="1079500"/>
          </a:xfrm>
        </p:spPr>
        <p:txBody>
          <a:bodyPr tIns="288000"/>
          <a:lstStyle>
            <a:lvl1pPr marL="180000" indent="-180000">
              <a:tabLst>
                <a:tab pos="180000" algn="l"/>
              </a:tabLst>
              <a:defRPr sz="1000"/>
            </a:lvl1pPr>
          </a:lstStyle>
          <a:p>
            <a:pPr lvl="0"/>
            <a:r>
              <a:rPr lang="de-DE"/>
              <a:t>Fußnoten eingeben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8A8D76-62E3-4D14-9620-4730DAE52A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1844675"/>
            <a:ext cx="4679950" cy="2952750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3729683-C105-4076-912F-3C98DC009A8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96300" y="404813"/>
            <a:ext cx="2879763" cy="989012"/>
          </a:xfrm>
        </p:spPr>
        <p:txBody>
          <a:bodyPr lIns="72000" tIns="36000" rIns="72000" bIns="72000"/>
          <a:lstStyle>
            <a:lvl1pPr>
              <a:defRPr>
                <a:solidFill>
                  <a:schemeClr val="accent6">
                    <a:lumMod val="90000"/>
                  </a:schemeClr>
                </a:solidFill>
              </a:defRPr>
            </a:lvl1pPr>
          </a:lstStyle>
          <a:p>
            <a:r>
              <a:rPr lang="de-DE"/>
              <a:t>Logo (optional)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739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18993433-823C-4BA0-8B2F-0705F48B2B2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10016336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0" imgW="592" imgH="594" progId="TCLayout.ActiveDocument.1">
                  <p:embed/>
                </p:oleObj>
              </mc:Choice>
              <mc:Fallback>
                <p:oleObj name="think-cell Folie" r:id="rId20" imgW="592" imgH="594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18993433-823C-4BA0-8B2F-0705F48B2B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BFA67F7E-67F1-47C1-8593-C566C3478061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300" b="0" i="0" baseline="0">
              <a:latin typeface="Mont AS Heavy" panose="00000900000000000000" pitchFamily="2" charset="0"/>
              <a:ea typeface="+mj-ea"/>
              <a:cs typeface="+mj-cs"/>
              <a:sym typeface="Mont AS Heavy" panose="00000900000000000000" pitchFamily="2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E4A38AC-87BA-4CFB-A89E-DA2DFBA6F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661"/>
            <a:ext cx="11160125" cy="51296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5A7B37-F6BA-4BAF-A6DA-133967686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844675"/>
            <a:ext cx="11160125" cy="4032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Siebente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2517CF5-D84F-4E1A-8BDD-82A2E220D9D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" y="6225298"/>
            <a:ext cx="473114" cy="360528"/>
          </a:xfrm>
          <a:prstGeom prst="rect">
            <a:avLst/>
          </a:prstGeom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74767FB2-2129-4B9A-B0C6-5EAA93F874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76369" y="6358853"/>
            <a:ext cx="208390" cy="17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900" b="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7B471-74A3-4F5F-8955-6C99E2375CAC}" type="slidenum">
              <a:rPr lang="en-US" sz="1200" kern="1200" baseline="0" noProof="1" dirty="0" smtClean="0">
                <a:solidFill>
                  <a:srgbClr val="999999"/>
                </a:solidFill>
                <a:latin typeface="+mn-lt"/>
                <a:ea typeface="+mn-ea"/>
                <a:cs typeface="+mn-cs"/>
                <a:sym typeface="+mn-lt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US" sz="1200" kern="1200" baseline="0" noProof="1">
              <a:solidFill>
                <a:srgbClr val="999999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862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60" r:id="rId4"/>
    <p:sldLayoutId id="2147483652" r:id="rId5"/>
    <p:sldLayoutId id="2147483653" r:id="rId6"/>
    <p:sldLayoutId id="2147483654" r:id="rId7"/>
    <p:sldLayoutId id="2147483661" r:id="rId8"/>
    <p:sldLayoutId id="2147483668" r:id="rId9"/>
    <p:sldLayoutId id="2147483656" r:id="rId10"/>
    <p:sldLayoutId id="2147483657" r:id="rId11"/>
    <p:sldLayoutId id="2147483662" r:id="rId12"/>
    <p:sldLayoutId id="2147483655" r:id="rId13"/>
    <p:sldLayoutId id="2147483669" r:id="rId14"/>
    <p:sldLayoutId id="2147483670" r:id="rId15"/>
    <p:sldLayoutId id="2147483671" r:id="rId16"/>
  </p:sldLayoutIdLst>
  <p:hf hdr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33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3600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tabLst>
          <a:tab pos="288000" algn="l"/>
        </a:tabLst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6213" algn="l" defTabSz="3600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110000"/>
        <a:buFont typeface="Mont AS Heavy" panose="00000900000000000000" pitchFamily="2" charset="0"/>
        <a:buChar char="~"/>
        <a:tabLst>
          <a:tab pos="538163" algn="l"/>
        </a:tabLst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80975" algn="l" defTabSz="360000" rtl="0" eaLnBrk="1" latinLnBrk="0" hangingPunct="1">
        <a:lnSpc>
          <a:spcPct val="120000"/>
        </a:lnSpc>
        <a:spcBef>
          <a:spcPts val="0"/>
        </a:spcBef>
        <a:buClr>
          <a:schemeClr val="accent2"/>
        </a:buClr>
        <a:buSzPct val="110000"/>
        <a:buFont typeface="Mont AS Heavy" panose="00000900000000000000" pitchFamily="2" charset="0"/>
        <a:buChar char="~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720725" indent="-182563" algn="l" defTabSz="360000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10000"/>
        <a:buFont typeface="Mont AS Heavy" panose="00000900000000000000" pitchFamily="2" charset="0"/>
        <a:buChar char="~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95350" indent="-174625" algn="l" defTabSz="360000" rtl="0" eaLnBrk="1" latinLnBrk="0" hangingPunct="1">
        <a:lnSpc>
          <a:spcPct val="120000"/>
        </a:lnSpc>
        <a:spcBef>
          <a:spcPts val="0"/>
        </a:spcBef>
        <a:buClr>
          <a:schemeClr val="accent4"/>
        </a:buClr>
        <a:buSzPct val="110000"/>
        <a:buFont typeface="Mont AS Heavy" panose="00000900000000000000" pitchFamily="2" charset="0"/>
        <a:buChar char="~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077913" indent="-182563" algn="l" defTabSz="360000" rtl="0" eaLnBrk="1" latinLnBrk="0" hangingPunct="1">
        <a:lnSpc>
          <a:spcPct val="120000"/>
        </a:lnSpc>
        <a:spcBef>
          <a:spcPts val="0"/>
        </a:spcBef>
        <a:buClr>
          <a:schemeClr val="accent5"/>
        </a:buClr>
        <a:buSzPct val="110000"/>
        <a:buFont typeface="Mont AS Heavy" panose="00000900000000000000" pitchFamily="2" charset="0"/>
        <a:buChar char="~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538" indent="-174625" algn="l" defTabSz="5400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tabLst>
          <a:tab pos="360000" algn="l"/>
        </a:tabLst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433513" indent="-180975" algn="l" defTabSz="5400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tabLst>
          <a:tab pos="360000" algn="l"/>
        </a:tabLst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616075" indent="-182563" algn="l" defTabSz="5400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tabLst>
          <a:tab pos="360000" algn="l"/>
        </a:tabLst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440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1440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0" algn="l" defTabSz="1440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orient="horz" pos="255" userDrawn="1">
          <p15:clr>
            <a:srgbClr val="F26B43"/>
          </p15:clr>
        </p15:guide>
        <p15:guide id="3" pos="3386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pos="4294" userDrawn="1">
          <p15:clr>
            <a:srgbClr val="F26B43"/>
          </p15:clr>
        </p15:guide>
        <p15:guide id="6" pos="7355" userDrawn="1">
          <p15:clr>
            <a:srgbClr val="F26B43"/>
          </p15:clr>
        </p15:guide>
        <p15:guide id="7" pos="3273" userDrawn="1">
          <p15:clr>
            <a:srgbClr val="F26B43"/>
          </p15:clr>
        </p15:guide>
        <p15:guide id="8" pos="2366" userDrawn="1">
          <p15:clr>
            <a:srgbClr val="F26B43"/>
          </p15:clr>
        </p15:guide>
        <p15:guide id="9" pos="4407" userDrawn="1">
          <p15:clr>
            <a:srgbClr val="F26B43"/>
          </p15:clr>
        </p15:guide>
        <p15:guide id="10" pos="5314" userDrawn="1">
          <p15:clr>
            <a:srgbClr val="F26B43"/>
          </p15:clr>
        </p15:guide>
        <p15:guide id="11" orient="horz" pos="4088" userDrawn="1">
          <p15:clr>
            <a:srgbClr val="F26B43"/>
          </p15:clr>
        </p15:guide>
        <p15:guide id="12" orient="horz" pos="466" userDrawn="1">
          <p15:clr>
            <a:srgbClr val="F26B43"/>
          </p15:clr>
        </p15:guide>
        <p15:guide id="14" orient="horz" pos="1480" userDrawn="1">
          <p15:clr>
            <a:srgbClr val="F26B43"/>
          </p15:clr>
        </p15:guide>
        <p15:guide id="15" orient="horz" pos="3702" userDrawn="1">
          <p15:clr>
            <a:srgbClr val="F26B43"/>
          </p15:clr>
        </p15:guide>
        <p15:guide id="16" pos="1232" userDrawn="1">
          <p15:clr>
            <a:srgbClr val="F26B43"/>
          </p15:clr>
        </p15:guide>
        <p15:guide id="17" pos="1345" userDrawn="1">
          <p15:clr>
            <a:srgbClr val="F26B43"/>
          </p15:clr>
        </p15:guide>
        <p15:guide id="18" pos="5428" userDrawn="1">
          <p15:clr>
            <a:srgbClr val="F26B43"/>
          </p15:clr>
        </p15:guide>
        <p15:guide id="19" pos="6335" userDrawn="1">
          <p15:clr>
            <a:srgbClr val="F26B43"/>
          </p15:clr>
        </p15:guide>
        <p15:guide id="20" pos="6448" userDrawn="1">
          <p15:clr>
            <a:srgbClr val="F26B43"/>
          </p15:clr>
        </p15:guide>
        <p15:guide id="21" pos="2252" userDrawn="1">
          <p15:clr>
            <a:srgbClr val="F26B43"/>
          </p15:clr>
        </p15:guide>
        <p15:guide id="22" pos="3727" userDrawn="1">
          <p15:clr>
            <a:srgbClr val="F26B43"/>
          </p15:clr>
        </p15:guide>
        <p15:guide id="23" orient="horz" pos="1321" userDrawn="1">
          <p15:clr>
            <a:srgbClr val="F26B43"/>
          </p15:clr>
        </p15:guide>
        <p15:guide id="24" orient="horz" pos="11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tags" Target="../tags/tag8.xml"/><Relationship Id="rId16" Type="http://schemas.openxmlformats.org/officeDocument/2006/relationships/image" Target="../media/image24.png"/><Relationship Id="rId1" Type="http://schemas.openxmlformats.org/officeDocument/2006/relationships/tags" Target="../tags/tag7.xml"/><Relationship Id="rId6" Type="http://schemas.openxmlformats.org/officeDocument/2006/relationships/image" Target="../media/image14.emf"/><Relationship Id="rId11" Type="http://schemas.openxmlformats.org/officeDocument/2006/relationships/image" Target="../media/image19.sv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emf"/><Relationship Id="rId10" Type="http://schemas.openxmlformats.org/officeDocument/2006/relationships/image" Target="../media/image31.svg"/><Relationship Id="rId4" Type="http://schemas.openxmlformats.org/officeDocument/2006/relationships/oleObject" Target="../embeddings/oleObject5.bin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6" Type="http://schemas.openxmlformats.org/officeDocument/2006/relationships/image" Target="../media/image39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microsoft.com/office/2007/relationships/media" Target="../media/media1.mp4"/><Relationship Id="rId7" Type="http://schemas.openxmlformats.org/officeDocument/2006/relationships/image" Target="../media/image41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2.png"/><Relationship Id="rId4" Type="http://schemas.openxmlformats.org/officeDocument/2006/relationships/video" Target="../media/media1.mp4"/><Relationship Id="rId9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emf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5" Type="http://schemas.openxmlformats.org/officeDocument/2006/relationships/image" Target="../media/image46.png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E9D0F3D-A490-D047-BDE8-1200C088582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23324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7772400" imgH="10058400" progId="TCLayout.ActiveDocument.1">
                  <p:embed/>
                </p:oleObj>
              </mc:Choice>
              <mc:Fallback>
                <p:oleObj name="think-cell Folie" r:id="rId5" imgW="7772400" imgH="1005840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E9D0F3D-A490-D047-BDE8-1200C08858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descr="Ein Bild, das Nacht enthält.&#10;&#10;Automatisch generierte Beschreibung">
            <a:extLst>
              <a:ext uri="{FF2B5EF4-FFF2-40B4-BE49-F238E27FC236}">
                <a16:creationId xmlns:a16="http://schemas.microsoft.com/office/drawing/2014/main" id="{1077990F-263E-00B5-9A4B-978E8311CE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1BB37DD0-38CC-0F49-973C-8D9AD03915D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218174" cy="3920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endParaRPr lang="en-US" sz="4600">
              <a:latin typeface="Mont AS"/>
              <a:ea typeface="+mj-ea"/>
              <a:sym typeface="Mont AS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5AF2B0F-5AE1-48B3-84E8-4B65757D29A7}"/>
              </a:ext>
            </a:extLst>
          </p:cNvPr>
          <p:cNvSpPr/>
          <p:nvPr/>
        </p:nvSpPr>
        <p:spPr>
          <a:xfrm>
            <a:off x="0" y="2016086"/>
            <a:ext cx="12192000" cy="1696055"/>
          </a:xfrm>
          <a:prstGeom prst="rect">
            <a:avLst/>
          </a:prstGeom>
          <a:solidFill>
            <a:schemeClr val="bg1">
              <a:alpha val="88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43200" rIns="108000" bIns="72000" rtlCol="0" anchor="ctr">
            <a:noAutofit/>
          </a:bodyPr>
          <a:lstStyle/>
          <a:p>
            <a:pPr algn="l"/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18" name="Rechteck 16">
            <a:extLst>
              <a:ext uri="{FF2B5EF4-FFF2-40B4-BE49-F238E27FC236}">
                <a16:creationId xmlns:a16="http://schemas.microsoft.com/office/drawing/2014/main" id="{81568B88-5F78-4AEC-8C58-8FAD3E8D9880}"/>
              </a:ext>
            </a:extLst>
          </p:cNvPr>
          <p:cNvSpPr/>
          <p:nvPr/>
        </p:nvSpPr>
        <p:spPr>
          <a:xfrm>
            <a:off x="0" y="5283675"/>
            <a:ext cx="12192000" cy="1308854"/>
          </a:xfrm>
          <a:prstGeom prst="rect">
            <a:avLst/>
          </a:prstGeom>
          <a:solidFill>
            <a:schemeClr val="bg1">
              <a:alpha val="88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43200" rIns="108000" bIns="72000" rtlCol="0" anchor="ctr">
            <a:noAutofit/>
          </a:bodyPr>
          <a:lstStyle/>
          <a:p>
            <a:pPr algn="l"/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CC9117A1-B8C9-4747-8F49-B4892F944FF3}"/>
              </a:ext>
            </a:extLst>
          </p:cNvPr>
          <p:cNvSpPr txBox="1">
            <a:spLocks/>
          </p:cNvSpPr>
          <p:nvPr/>
        </p:nvSpPr>
        <p:spPr>
          <a:xfrm rot="10800000" flipV="1">
            <a:off x="592137" y="5347816"/>
            <a:ext cx="7110254" cy="1180572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 marL="0" indent="0" algn="l" defTabSz="360000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88000" algn="l"/>
              </a:tabLst>
              <a:defRPr sz="3300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10000"/>
              <a:buFont typeface="Mont AS Heavy" panose="00000900000000000000" pitchFamily="2" charset="0"/>
              <a:buNone/>
              <a:tabLst>
                <a:tab pos="288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110000"/>
              <a:buFont typeface="Mont AS Heavy" panose="00000900000000000000" pitchFamily="2" charset="0"/>
              <a:buNone/>
              <a:tabLst>
                <a:tab pos="288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10000"/>
              <a:buFont typeface="Mont AS Heavy" panose="00000900000000000000" pitchFamily="2" charset="0"/>
              <a:buNone/>
              <a:tabLst>
                <a:tab pos="288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buSzPct val="110000"/>
              <a:buFont typeface="Mont AS Heavy" panose="00000900000000000000" pitchFamily="2" charset="0"/>
              <a:buNone/>
              <a:tabLst>
                <a:tab pos="288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5"/>
              </a:buClr>
              <a:buSzPct val="110000"/>
              <a:buFont typeface="Mont AS Heavy" panose="00000900000000000000" pitchFamily="2" charset="0"/>
              <a:buNone/>
              <a:tabLst>
                <a:tab pos="288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54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54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54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1" kern="0" dirty="0">
                <a:solidFill>
                  <a:schemeClr val="tx2"/>
                </a:solidFill>
              </a:rPr>
              <a:t>Ralph Büchi</a:t>
            </a:r>
          </a:p>
          <a:p>
            <a:pPr>
              <a:lnSpc>
                <a:spcPct val="100000"/>
              </a:lnSpc>
            </a:pPr>
            <a:br>
              <a:rPr lang="en-US" sz="1800" kern="0" dirty="0">
                <a:solidFill>
                  <a:schemeClr val="tx2"/>
                </a:solidFill>
              </a:rPr>
            </a:br>
            <a:r>
              <a:rPr lang="en-US" sz="1800" kern="0" dirty="0" err="1">
                <a:solidFill>
                  <a:schemeClr val="tx2"/>
                </a:solidFill>
              </a:rPr>
              <a:t>Vorsitzender</a:t>
            </a:r>
            <a:r>
              <a:rPr lang="en-US" sz="1800" kern="0" dirty="0">
                <a:solidFill>
                  <a:schemeClr val="tx2"/>
                </a:solidFill>
              </a:rPr>
              <a:t> des </a:t>
            </a:r>
            <a:r>
              <a:rPr lang="en-US" sz="1800" kern="0" dirty="0" err="1">
                <a:solidFill>
                  <a:schemeClr val="tx2"/>
                </a:solidFill>
              </a:rPr>
              <a:t>Aufsichtsrats</a:t>
            </a:r>
            <a:endParaRPr lang="en-US" sz="1800" kern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800" kern="0" dirty="0">
                <a:solidFill>
                  <a:schemeClr val="tx2"/>
                </a:solidFill>
              </a:rPr>
              <a:t>Axel Springer SE, Berlin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Textfeld 15">
            <a:extLst>
              <a:ext uri="{FF2B5EF4-FFF2-40B4-BE49-F238E27FC236}">
                <a16:creationId xmlns:a16="http://schemas.microsoft.com/office/drawing/2014/main" id="{638E3693-D495-4779-BC0F-0FC0A727CDC2}"/>
              </a:ext>
            </a:extLst>
          </p:cNvPr>
          <p:cNvSpPr txBox="1"/>
          <p:nvPr/>
        </p:nvSpPr>
        <p:spPr>
          <a:xfrm>
            <a:off x="442311" y="2464003"/>
            <a:ext cx="11453202" cy="8002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1400"/>
              </a:spcAft>
            </a:pPr>
            <a:r>
              <a:rPr lang="en-US" sz="4000" b="1" dirty="0">
                <a:solidFill>
                  <a:schemeClr val="tx2"/>
                </a:solidFill>
              </a:rPr>
              <a:t>AI - Die </a:t>
            </a:r>
            <a:r>
              <a:rPr lang="en-US" sz="4000" b="1" dirty="0" err="1">
                <a:solidFill>
                  <a:schemeClr val="tx2"/>
                </a:solidFill>
              </a:rPr>
              <a:t>nächste</a:t>
            </a:r>
            <a:r>
              <a:rPr lang="en-US" sz="4000" b="1" dirty="0"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solidFill>
                  <a:schemeClr val="tx2"/>
                </a:solidFill>
              </a:rPr>
              <a:t>digitale</a:t>
            </a:r>
            <a:r>
              <a:rPr lang="en-US" sz="4000" b="1" dirty="0">
                <a:solidFill>
                  <a:schemeClr val="tx2"/>
                </a:solidFill>
              </a:rPr>
              <a:t>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077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424B5246-BF4C-1841-BAB5-1FE2B93775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8586559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7772400" imgH="10058400" progId="TCLayout.ActiveDocument.1">
                  <p:embed/>
                </p:oleObj>
              </mc:Choice>
              <mc:Fallback>
                <p:oleObj name="think-cell Folie" r:id="rId5" imgW="7772400" imgH="10058400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424B5246-BF4C-1841-BAB5-1FE2B93775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C345483-49EA-D412-10D9-35D89FB404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49902F4E-41B9-394B-9BEC-F4C0B8D03E2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218174" cy="399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endParaRPr lang="en-US" sz="3300" b="1">
              <a:latin typeface="Mont AS" pitchFamily="2" charset="0"/>
              <a:ea typeface="+mj-ea"/>
              <a:sym typeface="Mont AS" pitchFamily="2" charset="0"/>
            </a:endParaRPr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CC4AB15E-4DBE-4296-8D7F-5D669FD57785}"/>
              </a:ext>
            </a:extLst>
          </p:cNvPr>
          <p:cNvSpPr txBox="1">
            <a:spLocks/>
          </p:cNvSpPr>
          <p:nvPr/>
        </p:nvSpPr>
        <p:spPr>
          <a:xfrm>
            <a:off x="486000" y="6225298"/>
            <a:ext cx="473114" cy="360528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</p:spPr>
        <p:txBody>
          <a:bodyPr vert="horz" lIns="0" tIns="0" rIns="0" bIns="0" rtlCol="0" anchor="t" anchorCtr="0">
            <a:normAutofit lnSpcReduction="10000"/>
          </a:bodyPr>
          <a:lstStyle>
            <a:lvl1pPr marL="0" indent="0" algn="l" defTabSz="36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88000" algn="l"/>
              </a:tabLst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10000"/>
              <a:buFont typeface="Mont AS Heavy" panose="00000900000000000000" pitchFamily="2" charset="0"/>
              <a:buChar char="~"/>
              <a:tabLst>
                <a:tab pos="288000" algn="l"/>
              </a:tabLst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110000"/>
              <a:buFont typeface="Mont AS Heavy" panose="00000900000000000000" pitchFamily="2" charset="0"/>
              <a:buChar char="~"/>
              <a:tabLst>
                <a:tab pos="288000" algn="l"/>
              </a:tabLst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2880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10000"/>
              <a:buFont typeface="Mont AS Heavy" panose="00000900000000000000" pitchFamily="2" charset="0"/>
              <a:buChar char="~"/>
              <a:tabLst>
                <a:tab pos="288000" algn="l"/>
              </a:tabLst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" indent="-2880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buSzPct val="110000"/>
              <a:buFont typeface="Mont AS Heavy" panose="00000900000000000000" pitchFamily="2" charset="0"/>
              <a:buChar char="~"/>
              <a:tabLst>
                <a:tab pos="288000" algn="l"/>
              </a:tabLst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000" indent="-2880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5"/>
              </a:buClr>
              <a:buSzPct val="110000"/>
              <a:buFont typeface="Mont AS Heavy" panose="00000900000000000000" pitchFamily="2" charset="0"/>
              <a:buChar char="~"/>
              <a:tabLst>
                <a:tab pos="288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54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54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54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 </a:t>
            </a:r>
          </a:p>
        </p:txBody>
      </p:sp>
      <p:sp>
        <p:nvSpPr>
          <p:cNvPr id="13" name="Rechteck 16">
            <a:extLst>
              <a:ext uri="{FF2B5EF4-FFF2-40B4-BE49-F238E27FC236}">
                <a16:creationId xmlns:a16="http://schemas.microsoft.com/office/drawing/2014/main" id="{7C90ED41-4421-4AB6-A5DE-BC104C774A42}"/>
              </a:ext>
            </a:extLst>
          </p:cNvPr>
          <p:cNvSpPr/>
          <p:nvPr/>
        </p:nvSpPr>
        <p:spPr>
          <a:xfrm>
            <a:off x="6786880" y="0"/>
            <a:ext cx="540512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43200" rIns="108000" bIns="72000" rtlCol="0" anchor="ctr">
            <a:noAutofit/>
          </a:bodyPr>
          <a:lstStyle/>
          <a:p>
            <a:pPr algn="l"/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8" name="Titel 9">
            <a:extLst>
              <a:ext uri="{FF2B5EF4-FFF2-40B4-BE49-F238E27FC236}">
                <a16:creationId xmlns:a16="http://schemas.microsoft.com/office/drawing/2014/main" id="{CDCD7FE1-6B02-4642-B75B-7B912BEDB0E7}"/>
              </a:ext>
            </a:extLst>
          </p:cNvPr>
          <p:cNvSpPr txBox="1">
            <a:spLocks/>
          </p:cNvSpPr>
          <p:nvPr/>
        </p:nvSpPr>
        <p:spPr>
          <a:xfrm>
            <a:off x="7139093" y="4246315"/>
            <a:ext cx="4903618" cy="227754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4400" b="1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/>
              <a:t>Vielen</a:t>
            </a:r>
            <a:r>
              <a:rPr lang="en-US" sz="4000" dirty="0"/>
              <a:t> Dank für </a:t>
            </a:r>
          </a:p>
          <a:p>
            <a:r>
              <a:rPr lang="en-US" sz="4000" dirty="0" err="1"/>
              <a:t>Ihre</a:t>
            </a:r>
            <a:r>
              <a:rPr lang="en-US" sz="4000" dirty="0"/>
              <a:t> </a:t>
            </a:r>
            <a:r>
              <a:rPr lang="en-US" sz="4000" dirty="0" err="1"/>
              <a:t>Aufmerksamkeit</a:t>
            </a:r>
            <a:r>
              <a:rPr lang="en-US" sz="4000" dirty="0">
                <a:solidFill>
                  <a:schemeClr val="accent3"/>
                </a:solidFill>
              </a:rPr>
              <a:t>_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6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C5C874D-6D0A-4772-A67A-C7E473E175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122180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16" imgH="416" progId="TCLayout.ActiveDocument.1">
                  <p:embed/>
                </p:oleObj>
              </mc:Choice>
              <mc:Fallback>
                <p:oleObj name="think-cell Folie" r:id="rId4" imgW="416" imgH="4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C5C874D-6D0A-4772-A67A-C7E473E175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16">
            <a:extLst>
              <a:ext uri="{FF2B5EF4-FFF2-40B4-BE49-F238E27FC236}">
                <a16:creationId xmlns:a16="http://schemas.microsoft.com/office/drawing/2014/main" id="{D8FBCE73-40EF-443F-9163-E56FEFE36BAC}"/>
              </a:ext>
            </a:extLst>
          </p:cNvPr>
          <p:cNvSpPr/>
          <p:nvPr/>
        </p:nvSpPr>
        <p:spPr>
          <a:xfrm>
            <a:off x="0" y="0"/>
            <a:ext cx="4746171" cy="686101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43200" rIns="108000" bIns="72000" rtlCol="0" anchor="ctr">
            <a:noAutofit/>
          </a:bodyPr>
          <a:lstStyle/>
          <a:p>
            <a:pPr algn="l"/>
            <a:endParaRPr lang="de-DE" sz="1200">
              <a:solidFill>
                <a:schemeClr val="tx1"/>
              </a:solidFill>
            </a:endParaRPr>
          </a:p>
        </p:txBody>
      </p:sp>
      <p:pic>
        <p:nvPicPr>
          <p:cNvPr id="6" name="Grafik 5" descr="Ein Bild, das Menschliches Gesicht, Modeaccessoire, Person, Frau enthält.&#10;&#10;Automatisch generierte Beschreibung">
            <a:extLst>
              <a:ext uri="{FF2B5EF4-FFF2-40B4-BE49-F238E27FC236}">
                <a16:creationId xmlns:a16="http://schemas.microsoft.com/office/drawing/2014/main" id="{D6C50857-9DF1-A40B-1362-0D42249124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0" b="276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k 8" descr="Ein Bild, das Menschliches Gesicht, Modeaccessoire, Person, Frau enthält.&#10;&#10;Automatisch generierte Beschreibung">
            <a:extLst>
              <a:ext uri="{FF2B5EF4-FFF2-40B4-BE49-F238E27FC236}">
                <a16:creationId xmlns:a16="http://schemas.microsoft.com/office/drawing/2014/main" id="{6EC73C6A-071B-F667-2A97-F9306286C0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t="20150" r="7576" b="28038"/>
          <a:stretch/>
        </p:blipFill>
        <p:spPr>
          <a:xfrm>
            <a:off x="-1" y="-3011"/>
            <a:ext cx="12197353" cy="6861011"/>
          </a:xfrm>
          <a:prstGeom prst="rect">
            <a:avLst/>
          </a:prstGeom>
        </p:spPr>
      </p:pic>
      <p:sp>
        <p:nvSpPr>
          <p:cNvPr id="3" name="Rechteck 22">
            <a:extLst>
              <a:ext uri="{FF2B5EF4-FFF2-40B4-BE49-F238E27FC236}">
                <a16:creationId xmlns:a16="http://schemas.microsoft.com/office/drawing/2014/main" id="{73C084C5-6D15-5625-4354-20521E7E7CB6}"/>
              </a:ext>
            </a:extLst>
          </p:cNvPr>
          <p:cNvSpPr/>
          <p:nvPr/>
        </p:nvSpPr>
        <p:spPr>
          <a:xfrm>
            <a:off x="271189" y="388188"/>
            <a:ext cx="474546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400" b="1" dirty="0">
                <a:solidFill>
                  <a:schemeClr val="bg1"/>
                </a:solidFill>
                <a:latin typeface="+mj-lt"/>
              </a:rPr>
              <a:t>„AI won’t </a:t>
            </a:r>
            <a:r>
              <a:rPr lang="de-DE" sz="2400" b="1" dirty="0" err="1">
                <a:solidFill>
                  <a:schemeClr val="bg1"/>
                </a:solidFill>
                <a:latin typeface="+mj-lt"/>
              </a:rPr>
              <a:t>replace</a:t>
            </a:r>
            <a:r>
              <a:rPr lang="de-DE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+mj-lt"/>
              </a:rPr>
              <a:t>humans</a:t>
            </a:r>
            <a:r>
              <a:rPr lang="de-DE" sz="2400" b="1" dirty="0">
                <a:solidFill>
                  <a:schemeClr val="bg1"/>
                </a:solidFill>
                <a:latin typeface="+mj-lt"/>
              </a:rPr>
              <a:t> – but </a:t>
            </a:r>
            <a:r>
              <a:rPr lang="de-DE" sz="2400" b="1" dirty="0" err="1">
                <a:solidFill>
                  <a:schemeClr val="bg1"/>
                </a:solidFill>
                <a:latin typeface="+mj-lt"/>
              </a:rPr>
              <a:t>humans</a:t>
            </a:r>
            <a:r>
              <a:rPr lang="de-DE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+mj-lt"/>
              </a:rPr>
              <a:t>with</a:t>
            </a:r>
            <a:r>
              <a:rPr lang="de-DE" sz="2400" b="1" dirty="0">
                <a:solidFill>
                  <a:schemeClr val="bg1"/>
                </a:solidFill>
                <a:latin typeface="+mj-lt"/>
              </a:rPr>
              <a:t> AI will </a:t>
            </a:r>
            <a:r>
              <a:rPr lang="de-DE" sz="2400" b="1" dirty="0" err="1">
                <a:solidFill>
                  <a:schemeClr val="bg1"/>
                </a:solidFill>
                <a:latin typeface="+mj-lt"/>
              </a:rPr>
              <a:t>replace</a:t>
            </a:r>
            <a:r>
              <a:rPr lang="de-DE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+mj-lt"/>
              </a:rPr>
              <a:t>humans</a:t>
            </a:r>
            <a:r>
              <a:rPr lang="de-DE" sz="2400" b="1" dirty="0">
                <a:solidFill>
                  <a:schemeClr val="bg1"/>
                </a:solidFill>
                <a:latin typeface="+mj-lt"/>
              </a:rPr>
              <a:t> without AI“ – Karim </a:t>
            </a:r>
            <a:r>
              <a:rPr lang="de-DE" sz="2400" b="1" dirty="0" err="1">
                <a:solidFill>
                  <a:schemeClr val="bg1"/>
                </a:solidFill>
                <a:latin typeface="+mj-lt"/>
              </a:rPr>
              <a:t>Lakhani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A87D3F2-EBCB-B496-A2FE-9A092773DA47}"/>
              </a:ext>
            </a:extLst>
          </p:cNvPr>
          <p:cNvSpPr txBox="1"/>
          <p:nvPr/>
        </p:nvSpPr>
        <p:spPr>
          <a:xfrm>
            <a:off x="271189" y="2407161"/>
            <a:ext cx="386154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+mj-lt"/>
              </a:rPr>
              <a:t>„Just as electricity transformed almost everything 100 years ago, today I have a hard time thinking of an industry that I don’t think AI will transform in the next several years” – Andrew Ng</a:t>
            </a:r>
          </a:p>
        </p:txBody>
      </p:sp>
    </p:spTree>
    <p:extLst>
      <p:ext uri="{BB962C8B-B14F-4D97-AF65-F5344CB8AC3E}">
        <p14:creationId xmlns:p14="http://schemas.microsoft.com/office/powerpoint/2010/main" val="171095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CE18859-26D3-4AF7-97A4-973DD5E7F48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77159551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CE18859-26D3-4AF7-97A4-973DD5E7F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fik 9" descr="Ein Bild, das Text, Screenshot, Menschliches Gesicht, Grafikdesign enthält.&#10;&#10;Automatisch generierte Beschreibung">
            <a:extLst>
              <a:ext uri="{FF2B5EF4-FFF2-40B4-BE49-F238E27FC236}">
                <a16:creationId xmlns:a16="http://schemas.microsoft.com/office/drawing/2014/main" id="{53100E41-5BCF-F76F-5A68-C2696FB568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CCEAC6-CFE7-4402-B8AC-F3A1D68F2245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endParaRPr lang="en-US" sz="3300" b="1">
              <a:latin typeface="Mont AS" panose="00000500000000000000" pitchFamily="50" charset="0"/>
              <a:ea typeface="+mj-ea"/>
              <a:cs typeface="+mj-cs"/>
              <a:sym typeface="Mont AS" panose="00000500000000000000" pitchFamily="50" charset="0"/>
            </a:endParaRPr>
          </a:p>
        </p:txBody>
      </p:sp>
      <p:sp>
        <p:nvSpPr>
          <p:cNvPr id="2" name="Rechteck 16">
            <a:extLst>
              <a:ext uri="{FF2B5EF4-FFF2-40B4-BE49-F238E27FC236}">
                <a16:creationId xmlns:a16="http://schemas.microsoft.com/office/drawing/2014/main" id="{931CE3AE-3F3F-7FCF-F5B8-111A799536A1}"/>
              </a:ext>
            </a:extLst>
          </p:cNvPr>
          <p:cNvSpPr/>
          <p:nvPr/>
        </p:nvSpPr>
        <p:spPr>
          <a:xfrm>
            <a:off x="0" y="720250"/>
            <a:ext cx="12192000" cy="1090599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43200" rIns="108000" bIns="72000" rtlCol="0" anchor="ctr">
            <a:noAutofit/>
          </a:bodyPr>
          <a:lstStyle/>
          <a:p>
            <a:pPr algn="l"/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5" name="Rechteck 22">
            <a:extLst>
              <a:ext uri="{FF2B5EF4-FFF2-40B4-BE49-F238E27FC236}">
                <a16:creationId xmlns:a16="http://schemas.microsoft.com/office/drawing/2014/main" id="{4C248AE2-D46C-51F5-E75E-7C7A3B15F580}"/>
              </a:ext>
            </a:extLst>
          </p:cNvPr>
          <p:cNvSpPr/>
          <p:nvPr/>
        </p:nvSpPr>
        <p:spPr>
          <a:xfrm>
            <a:off x="243492" y="764409"/>
            <a:ext cx="1194850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1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AI transformiert Leistungen, die heute noch Gewinne schöpfen, zu </a:t>
            </a:r>
            <a:r>
              <a:rPr lang="de-DE" sz="31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blossen</a:t>
            </a:r>
            <a:r>
              <a:rPr lang="de-DE" sz="31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„Commodities“</a:t>
            </a:r>
            <a:endParaRPr lang="en-US" sz="31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2" name="Rechteck 16">
            <a:extLst>
              <a:ext uri="{FF2B5EF4-FFF2-40B4-BE49-F238E27FC236}">
                <a16:creationId xmlns:a16="http://schemas.microsoft.com/office/drawing/2014/main" id="{12C804E6-6B6E-1CE9-775B-5D53DCFFBC79}"/>
              </a:ext>
            </a:extLst>
          </p:cNvPr>
          <p:cNvSpPr/>
          <p:nvPr/>
        </p:nvSpPr>
        <p:spPr>
          <a:xfrm>
            <a:off x="1099927" y="2696716"/>
            <a:ext cx="9578935" cy="3116566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43200" rIns="108000" bIns="72000" rtlCol="0" anchor="ctr">
            <a:noAutofit/>
          </a:bodyPr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9" name="Rechteck 29">
            <a:extLst>
              <a:ext uri="{FF2B5EF4-FFF2-40B4-BE49-F238E27FC236}">
                <a16:creationId xmlns:a16="http://schemas.microsoft.com/office/drawing/2014/main" id="{6EEA6354-2A2C-1450-79CE-5CE75928B9BC}"/>
              </a:ext>
            </a:extLst>
          </p:cNvPr>
          <p:cNvSpPr/>
          <p:nvPr/>
        </p:nvSpPr>
        <p:spPr>
          <a:xfrm>
            <a:off x="1310404" y="5324611"/>
            <a:ext cx="9288308" cy="284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0" rIns="108000" bIns="36000" rtlCol="0" anchor="ctr">
            <a:spAutoFit/>
          </a:bodyPr>
          <a:lstStyle/>
          <a:p>
            <a:pPr marL="0" marR="0" lvl="0" indent="0" algn="l" defTabSz="3600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16000" algn="l"/>
              </a:tabLst>
              <a:defRPr/>
            </a:pPr>
            <a:r>
              <a:rPr lang="en-US" sz="1400" dirty="0" err="1">
                <a:solidFill>
                  <a:prstClr val="white"/>
                </a:solidFill>
                <a:latin typeface="+mj-lt"/>
              </a:rPr>
              <a:t>Breitenwirkung</a:t>
            </a:r>
            <a:r>
              <a:rPr lang="en-US" sz="1400" dirty="0">
                <a:solidFill>
                  <a:prstClr val="white"/>
                </a:solidFill>
                <a:latin typeface="+mj-lt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~</a:t>
            </a:r>
          </a:p>
        </p:txBody>
      </p:sp>
      <p:sp>
        <p:nvSpPr>
          <p:cNvPr id="91" name="Rechteck 29">
            <a:extLst>
              <a:ext uri="{FF2B5EF4-FFF2-40B4-BE49-F238E27FC236}">
                <a16:creationId xmlns:a16="http://schemas.microsoft.com/office/drawing/2014/main" id="{583BF003-B94C-A388-3D84-3AF667A5AF5F}"/>
              </a:ext>
            </a:extLst>
          </p:cNvPr>
          <p:cNvSpPr/>
          <p:nvPr/>
        </p:nvSpPr>
        <p:spPr>
          <a:xfrm rot="16200000">
            <a:off x="246783" y="3901600"/>
            <a:ext cx="2411355" cy="2841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0" rIns="108000" bIns="36000" rtlCol="0" anchor="ctr">
            <a:spAutoFit/>
          </a:bodyPr>
          <a:lstStyle/>
          <a:p>
            <a:pPr marL="0" marR="0" lvl="0" indent="0" algn="l" defTabSz="3600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16000" algn="l"/>
              </a:tabLst>
              <a:defRPr/>
            </a:pPr>
            <a:r>
              <a:rPr lang="en-US" sz="1400" dirty="0" err="1">
                <a:solidFill>
                  <a:schemeClr val="bg1"/>
                </a:solidFill>
                <a:latin typeface="+mj-lt"/>
              </a:rPr>
              <a:t>Tiefenwirkung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~</a:t>
            </a:r>
          </a:p>
        </p:txBody>
      </p:sp>
      <p:pic>
        <p:nvPicPr>
          <p:cNvPr id="102" name="Grafik 101" descr="Produktion mit einfarbiger Füllung">
            <a:extLst>
              <a:ext uri="{FF2B5EF4-FFF2-40B4-BE49-F238E27FC236}">
                <a16:creationId xmlns:a16="http://schemas.microsoft.com/office/drawing/2014/main" id="{A08D0F61-1082-2877-9229-5DAFAE26B1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50695" y="3458353"/>
            <a:ext cx="914400" cy="914400"/>
          </a:xfrm>
          <a:prstGeom prst="rect">
            <a:avLst/>
          </a:prstGeom>
        </p:spPr>
      </p:pic>
      <p:pic>
        <p:nvPicPr>
          <p:cNvPr id="104" name="Grafik 103" descr="Schlägel und Eisen mit einfarbiger Füllung">
            <a:extLst>
              <a:ext uri="{FF2B5EF4-FFF2-40B4-BE49-F238E27FC236}">
                <a16:creationId xmlns:a16="http://schemas.microsoft.com/office/drawing/2014/main" id="{6627F904-9D0E-2D75-FD2A-AAC82D18B2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89915" y="3458353"/>
            <a:ext cx="914400" cy="914400"/>
          </a:xfrm>
          <a:prstGeom prst="rect">
            <a:avLst/>
          </a:prstGeom>
        </p:spPr>
      </p:pic>
      <p:sp>
        <p:nvSpPr>
          <p:cNvPr id="105" name="TextBox 19">
            <a:extLst>
              <a:ext uri="{FF2B5EF4-FFF2-40B4-BE49-F238E27FC236}">
                <a16:creationId xmlns:a16="http://schemas.microsoft.com/office/drawing/2014/main" id="{5985DEA4-93CA-E47A-8F53-57A874823282}"/>
              </a:ext>
            </a:extLst>
          </p:cNvPr>
          <p:cNvSpPr txBox="1"/>
          <p:nvPr/>
        </p:nvSpPr>
        <p:spPr>
          <a:xfrm>
            <a:off x="1452460" y="4208103"/>
            <a:ext cx="1710870" cy="7924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/>
              <a:t>Alle </a:t>
            </a:r>
            <a:r>
              <a:rPr lang="en-GB" sz="1200" dirty="0" err="1"/>
              <a:t>Branchen</a:t>
            </a:r>
            <a:endParaRPr lang="en-GB" sz="1200" dirty="0"/>
          </a:p>
        </p:txBody>
      </p:sp>
      <p:sp>
        <p:nvSpPr>
          <p:cNvPr id="106" name="TextBox 19">
            <a:extLst>
              <a:ext uri="{FF2B5EF4-FFF2-40B4-BE49-F238E27FC236}">
                <a16:creationId xmlns:a16="http://schemas.microsoft.com/office/drawing/2014/main" id="{086FD2E8-3D6F-AB45-AD8F-4F2F77F1B88F}"/>
              </a:ext>
            </a:extLst>
          </p:cNvPr>
          <p:cNvSpPr txBox="1"/>
          <p:nvPr/>
        </p:nvSpPr>
        <p:spPr>
          <a:xfrm>
            <a:off x="3330718" y="4208103"/>
            <a:ext cx="1710870" cy="7924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/>
              <a:t>Alle </a:t>
            </a:r>
            <a:r>
              <a:rPr lang="en-GB" sz="1200" dirty="0" err="1"/>
              <a:t>Prozesse</a:t>
            </a:r>
            <a:endParaRPr lang="en-GB" sz="1200" dirty="0"/>
          </a:p>
        </p:txBody>
      </p:sp>
      <p:pic>
        <p:nvPicPr>
          <p:cNvPr id="108" name="Grafik 107" descr="Abwärtstrend-Diagramm mit einfarbiger Füllung">
            <a:extLst>
              <a:ext uri="{FF2B5EF4-FFF2-40B4-BE49-F238E27FC236}">
                <a16:creationId xmlns:a16="http://schemas.microsoft.com/office/drawing/2014/main" id="{B63EAA91-E036-AA06-7CD7-65BAB822EF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07211" y="3458353"/>
            <a:ext cx="914400" cy="914400"/>
          </a:xfrm>
          <a:prstGeom prst="rect">
            <a:avLst/>
          </a:prstGeom>
        </p:spPr>
      </p:pic>
      <p:sp>
        <p:nvSpPr>
          <p:cNvPr id="109" name="TextBox 19">
            <a:extLst>
              <a:ext uri="{FF2B5EF4-FFF2-40B4-BE49-F238E27FC236}">
                <a16:creationId xmlns:a16="http://schemas.microsoft.com/office/drawing/2014/main" id="{3AB08E0C-49EA-79B0-8239-0C825EFC2164}"/>
              </a:ext>
            </a:extLst>
          </p:cNvPr>
          <p:cNvSpPr txBox="1"/>
          <p:nvPr/>
        </p:nvSpPr>
        <p:spPr>
          <a:xfrm>
            <a:off x="5208976" y="4202272"/>
            <a:ext cx="1710870" cy="7924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 err="1"/>
              <a:t>Mehrwerte</a:t>
            </a:r>
            <a:r>
              <a:rPr lang="en-GB" sz="1200" dirty="0"/>
              <a:t> von </a:t>
            </a:r>
            <a:r>
              <a:rPr lang="en-GB" sz="1200" dirty="0" err="1"/>
              <a:t>Produkten</a:t>
            </a:r>
            <a:r>
              <a:rPr lang="en-GB" sz="1200" dirty="0"/>
              <a:t> </a:t>
            </a:r>
            <a:r>
              <a:rPr lang="en-GB" sz="1200" dirty="0" err="1"/>
              <a:t>sinken</a:t>
            </a:r>
            <a:endParaRPr lang="en-GB" sz="1200" dirty="0"/>
          </a:p>
        </p:txBody>
      </p:sp>
      <p:sp>
        <p:nvSpPr>
          <p:cNvPr id="110" name="TextBox 19">
            <a:extLst>
              <a:ext uri="{FF2B5EF4-FFF2-40B4-BE49-F238E27FC236}">
                <a16:creationId xmlns:a16="http://schemas.microsoft.com/office/drawing/2014/main" id="{862444EB-8E8D-E60E-35F4-A86A90434F2A}"/>
              </a:ext>
            </a:extLst>
          </p:cNvPr>
          <p:cNvSpPr txBox="1"/>
          <p:nvPr/>
        </p:nvSpPr>
        <p:spPr>
          <a:xfrm>
            <a:off x="7087234" y="4202271"/>
            <a:ext cx="1710870" cy="7924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 err="1"/>
              <a:t>Geschäftsmodelle</a:t>
            </a:r>
            <a:r>
              <a:rPr lang="en-GB" sz="1200" dirty="0"/>
              <a:t> </a:t>
            </a:r>
            <a:r>
              <a:rPr lang="en-GB" sz="1200" dirty="0" err="1"/>
              <a:t>kollabieren</a:t>
            </a:r>
            <a:endParaRPr lang="en-GB" sz="1200" dirty="0"/>
          </a:p>
        </p:txBody>
      </p:sp>
      <p:pic>
        <p:nvPicPr>
          <p:cNvPr id="112" name="Grafik 111" descr="Krankenwagen Silhouette">
            <a:extLst>
              <a:ext uri="{FF2B5EF4-FFF2-40B4-BE49-F238E27FC236}">
                <a16:creationId xmlns:a16="http://schemas.microsoft.com/office/drawing/2014/main" id="{47E33AF7-84C8-7D66-8281-35A0DDEDB5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85469" y="3458353"/>
            <a:ext cx="914400" cy="914400"/>
          </a:xfrm>
          <a:prstGeom prst="rect">
            <a:avLst/>
          </a:prstGeom>
        </p:spPr>
      </p:pic>
      <p:pic>
        <p:nvPicPr>
          <p:cNvPr id="119" name="Grafik 118" descr="Bulldozer mit einfarbiger Füllung">
            <a:extLst>
              <a:ext uri="{FF2B5EF4-FFF2-40B4-BE49-F238E27FC236}">
                <a16:creationId xmlns:a16="http://schemas.microsoft.com/office/drawing/2014/main" id="{C20B807E-4C22-C302-5FB8-5A6637EB02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86077" y="3458353"/>
            <a:ext cx="914400" cy="914400"/>
          </a:xfrm>
          <a:prstGeom prst="rect">
            <a:avLst/>
          </a:prstGeom>
        </p:spPr>
      </p:pic>
      <p:sp>
        <p:nvSpPr>
          <p:cNvPr id="120" name="TextBox 19">
            <a:extLst>
              <a:ext uri="{FF2B5EF4-FFF2-40B4-BE49-F238E27FC236}">
                <a16:creationId xmlns:a16="http://schemas.microsoft.com/office/drawing/2014/main" id="{867E7AA9-6B20-D22A-9511-600FC33FFB27}"/>
              </a:ext>
            </a:extLst>
          </p:cNvPr>
          <p:cNvSpPr txBox="1"/>
          <p:nvPr/>
        </p:nvSpPr>
        <p:spPr>
          <a:xfrm>
            <a:off x="8887842" y="4208103"/>
            <a:ext cx="1710870" cy="7924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/>
              <a:t>AI </a:t>
            </a:r>
            <a:r>
              <a:rPr lang="en-GB" sz="1200" dirty="0" err="1"/>
              <a:t>wird</a:t>
            </a:r>
            <a:r>
              <a:rPr lang="en-GB" sz="1200" dirty="0"/>
              <a:t> </a:t>
            </a:r>
            <a:r>
              <a:rPr lang="en-GB" sz="1200" dirty="0" err="1"/>
              <a:t>eine</a:t>
            </a:r>
            <a:r>
              <a:rPr lang="en-GB" sz="1200" dirty="0"/>
              <a:t> </a:t>
            </a:r>
            <a:r>
              <a:rPr lang="en-GB" sz="1200" dirty="0" err="1"/>
              <a:t>Erhaltungsinvestition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2770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01EB4E8-8414-609B-8B88-67460E1B8A9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254926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03" imgH="503" progId="TCLayout.ActiveDocument.1">
                  <p:embed/>
                </p:oleObj>
              </mc:Choice>
              <mc:Fallback>
                <p:oleObj name="think-cell Folie" r:id="rId4" imgW="503" imgH="50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01EB4E8-8414-609B-8B88-67460E1B8A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Grafik 20" descr="Ein Bild, das Elektronik, Schaltung, Electric Blue (Farbe), Blau enthält.&#10;&#10;Automatisch generierte Beschreibung">
            <a:extLst>
              <a:ext uri="{FF2B5EF4-FFF2-40B4-BE49-F238E27FC236}">
                <a16:creationId xmlns:a16="http://schemas.microsoft.com/office/drawing/2014/main" id="{8C8E0DF2-E206-96DF-3073-F415175E23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8" t="9920" r="2288" b="25943"/>
          <a:stretch/>
        </p:blipFill>
        <p:spPr>
          <a:xfrm>
            <a:off x="-277906" y="-1479"/>
            <a:ext cx="12469906" cy="6859479"/>
          </a:xfrm>
          <a:prstGeom prst="rect">
            <a:avLst/>
          </a:prstGeom>
        </p:spPr>
      </p:pic>
      <p:sp>
        <p:nvSpPr>
          <p:cNvPr id="7" name="Rechteck 16">
            <a:extLst>
              <a:ext uri="{FF2B5EF4-FFF2-40B4-BE49-F238E27FC236}">
                <a16:creationId xmlns:a16="http://schemas.microsoft.com/office/drawing/2014/main" id="{9ED75730-CFB0-9048-2C17-ACB443C6B84A}"/>
              </a:ext>
            </a:extLst>
          </p:cNvPr>
          <p:cNvSpPr/>
          <p:nvPr/>
        </p:nvSpPr>
        <p:spPr>
          <a:xfrm>
            <a:off x="646687" y="2463780"/>
            <a:ext cx="11006051" cy="810000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43200" rIns="108000" bIns="72000" rtlCol="0" anchor="ctr">
            <a:noAutofit/>
          </a:bodyPr>
          <a:lstStyle/>
          <a:p>
            <a:pPr algn="l"/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9" name="Rechteck 16">
            <a:extLst>
              <a:ext uri="{FF2B5EF4-FFF2-40B4-BE49-F238E27FC236}">
                <a16:creationId xmlns:a16="http://schemas.microsoft.com/office/drawing/2014/main" id="{190FADA1-5BA0-D9F9-E5C4-B56B3510556D}"/>
              </a:ext>
            </a:extLst>
          </p:cNvPr>
          <p:cNvSpPr/>
          <p:nvPr/>
        </p:nvSpPr>
        <p:spPr>
          <a:xfrm>
            <a:off x="646687" y="1129542"/>
            <a:ext cx="11006051" cy="810000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43200" rIns="108000" bIns="72000" rtlCol="0" anchor="ctr">
            <a:noAutofit/>
          </a:bodyPr>
          <a:lstStyle/>
          <a:p>
            <a:pPr algn="l"/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11" name="Rechteck 16">
            <a:extLst>
              <a:ext uri="{FF2B5EF4-FFF2-40B4-BE49-F238E27FC236}">
                <a16:creationId xmlns:a16="http://schemas.microsoft.com/office/drawing/2014/main" id="{79F9EFFB-7F7B-3216-431B-C7CB10CA7535}"/>
              </a:ext>
            </a:extLst>
          </p:cNvPr>
          <p:cNvSpPr/>
          <p:nvPr/>
        </p:nvSpPr>
        <p:spPr>
          <a:xfrm>
            <a:off x="646687" y="5202451"/>
            <a:ext cx="11006051" cy="810000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43200" rIns="108000" bIns="72000" rtlCol="0" anchor="ctr">
            <a:noAutofit/>
          </a:bodyPr>
          <a:lstStyle/>
          <a:p>
            <a:pPr algn="l"/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14" name="Rechteck 22">
            <a:extLst>
              <a:ext uri="{FF2B5EF4-FFF2-40B4-BE49-F238E27FC236}">
                <a16:creationId xmlns:a16="http://schemas.microsoft.com/office/drawing/2014/main" id="{83D14000-F09C-01A7-48F2-D8E1CADF59A5}"/>
              </a:ext>
            </a:extLst>
          </p:cNvPr>
          <p:cNvSpPr/>
          <p:nvPr/>
        </p:nvSpPr>
        <p:spPr>
          <a:xfrm>
            <a:off x="1495459" y="5352298"/>
            <a:ext cx="9810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 performt durch Daten und deren Qualität</a:t>
            </a:r>
            <a:endParaRPr lang="en-US" sz="24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FC8AF4B-33BD-45C4-2311-61DE95367195}"/>
              </a:ext>
            </a:extLst>
          </p:cNvPr>
          <p:cNvSpPr/>
          <p:nvPr/>
        </p:nvSpPr>
        <p:spPr>
          <a:xfrm>
            <a:off x="2015631" y="3177877"/>
            <a:ext cx="2868985" cy="3902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0" rIns="108000" bIns="36000" rtlCol="0" anchor="ctr">
            <a:spAutoFit/>
          </a:bodyPr>
          <a:lstStyle/>
          <a:p>
            <a:pPr marL="0" marR="0" lvl="0" indent="0" algn="l" defTabSz="3600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16000" algn="l"/>
              </a:tabLst>
              <a:defRPr/>
            </a:pPr>
            <a:r>
              <a:rPr lang="en-US" sz="2000" dirty="0">
                <a:solidFill>
                  <a:schemeClr val="bg1"/>
                </a:solidFill>
                <a:latin typeface="Mont AS Heavy"/>
              </a:rPr>
              <a:t>Machine Learning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Mont AS Heavy"/>
              </a:rPr>
              <a:t>~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8029C80-E44C-0416-B68D-3D4692AAB480}"/>
              </a:ext>
            </a:extLst>
          </p:cNvPr>
          <p:cNvSpPr/>
          <p:nvPr/>
        </p:nvSpPr>
        <p:spPr>
          <a:xfrm>
            <a:off x="5192585" y="3177877"/>
            <a:ext cx="2583724" cy="3902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0" rIns="108000" bIns="36000" rtlCol="0" anchor="ctr">
            <a:spAutoFit/>
          </a:bodyPr>
          <a:lstStyle/>
          <a:p>
            <a:pPr marL="0" marR="0" lvl="0" indent="0" algn="l" defTabSz="3600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16000" algn="l"/>
              </a:tabLst>
              <a:defRPr/>
            </a:pPr>
            <a:r>
              <a:rPr lang="en-US" sz="2000" dirty="0">
                <a:solidFill>
                  <a:schemeClr val="bg1"/>
                </a:solidFill>
                <a:latin typeface="Mont AS Heavy"/>
              </a:rPr>
              <a:t>Deep Learning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Mont AS Heavy"/>
              </a:rPr>
              <a:t>~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E43F2EE-FD0D-B8B2-D72B-D6D513A74D2D}"/>
              </a:ext>
            </a:extLst>
          </p:cNvPr>
          <p:cNvSpPr/>
          <p:nvPr/>
        </p:nvSpPr>
        <p:spPr>
          <a:xfrm>
            <a:off x="8096517" y="3177877"/>
            <a:ext cx="2315565" cy="3902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0" rIns="108000" bIns="36000" rtlCol="0" anchor="ctr">
            <a:spAutoFit/>
          </a:bodyPr>
          <a:lstStyle/>
          <a:p>
            <a:pPr marL="0" marR="0" lvl="0" indent="0" algn="l" defTabSz="3600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16000" algn="l"/>
              </a:tabLst>
              <a:defRPr/>
            </a:pPr>
            <a:r>
              <a:rPr lang="en-US" sz="2000" dirty="0">
                <a:solidFill>
                  <a:schemeClr val="bg1"/>
                </a:solidFill>
                <a:latin typeface="Mont AS Heavy"/>
              </a:rPr>
              <a:t>Generative AI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Mont AS Heavy"/>
              </a:rPr>
              <a:t>~</a:t>
            </a:r>
          </a:p>
        </p:txBody>
      </p:sp>
      <p:sp>
        <p:nvSpPr>
          <p:cNvPr id="23" name="Rechteck 16">
            <a:extLst>
              <a:ext uri="{FF2B5EF4-FFF2-40B4-BE49-F238E27FC236}">
                <a16:creationId xmlns:a16="http://schemas.microsoft.com/office/drawing/2014/main" id="{9EB60D74-04EA-157E-E532-6EDA29D04CD9}"/>
              </a:ext>
            </a:extLst>
          </p:cNvPr>
          <p:cNvSpPr/>
          <p:nvPr/>
        </p:nvSpPr>
        <p:spPr>
          <a:xfrm>
            <a:off x="646687" y="3868213"/>
            <a:ext cx="11006051" cy="810000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43200" rIns="108000" bIns="72000" rtlCol="0" anchor="ctr">
            <a:noAutofit/>
          </a:bodyPr>
          <a:lstStyle/>
          <a:p>
            <a:pPr algn="l"/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24" name="Rechteck 22">
            <a:extLst>
              <a:ext uri="{FF2B5EF4-FFF2-40B4-BE49-F238E27FC236}">
                <a16:creationId xmlns:a16="http://schemas.microsoft.com/office/drawing/2014/main" id="{29E05C37-7D68-5B43-872B-6C8F2296061F}"/>
              </a:ext>
            </a:extLst>
          </p:cNvPr>
          <p:cNvSpPr/>
          <p:nvPr/>
        </p:nvSpPr>
        <p:spPr>
          <a:xfrm>
            <a:off x="1495459" y="4018060"/>
            <a:ext cx="9810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 wird geprägt durch Fortschritte bei der Hardware</a:t>
            </a:r>
            <a:endParaRPr lang="en-US" sz="24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Grafik 14" descr="Marke 3 mit einfarbiger Füllung">
            <a:extLst>
              <a:ext uri="{FF2B5EF4-FFF2-40B4-BE49-F238E27FC236}">
                <a16:creationId xmlns:a16="http://schemas.microsoft.com/office/drawing/2014/main" id="{982555D7-ACB4-3A56-1383-A375C3DB9B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004" y="3639923"/>
            <a:ext cx="1249200" cy="1249200"/>
          </a:xfrm>
          <a:prstGeom prst="rect">
            <a:avLst/>
          </a:prstGeom>
        </p:spPr>
      </p:pic>
      <p:pic>
        <p:nvPicPr>
          <p:cNvPr id="16" name="Grafik 15" descr="Abzeichen mit einfarbiger Füllung">
            <a:extLst>
              <a:ext uri="{FF2B5EF4-FFF2-40B4-BE49-F238E27FC236}">
                <a16:creationId xmlns:a16="http://schemas.microsoft.com/office/drawing/2014/main" id="{D6FFF173-68EF-6BAE-6D4A-6EE5E21D77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9004" y="2225758"/>
            <a:ext cx="1249200" cy="1249200"/>
          </a:xfrm>
          <a:prstGeom prst="rect">
            <a:avLst/>
          </a:prstGeom>
        </p:spPr>
      </p:pic>
      <p:pic>
        <p:nvPicPr>
          <p:cNvPr id="17" name="Grafik 16" descr="Marke 1 mit einfarbiger Füllung">
            <a:extLst>
              <a:ext uri="{FF2B5EF4-FFF2-40B4-BE49-F238E27FC236}">
                <a16:creationId xmlns:a16="http://schemas.microsoft.com/office/drawing/2014/main" id="{CEC9E081-68C2-D508-06C5-935501D06F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9004" y="884617"/>
            <a:ext cx="1249200" cy="1249200"/>
          </a:xfrm>
          <a:prstGeom prst="rect">
            <a:avLst/>
          </a:prstGeom>
        </p:spPr>
      </p:pic>
      <p:pic>
        <p:nvPicPr>
          <p:cNvPr id="22" name="Grafik 21" descr="Marke 4 mit einfarbiger Füllung">
            <a:extLst>
              <a:ext uri="{FF2B5EF4-FFF2-40B4-BE49-F238E27FC236}">
                <a16:creationId xmlns:a16="http://schemas.microsoft.com/office/drawing/2014/main" id="{8AA133DB-5878-0014-5DE1-20216D2ECF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9162" y="4958687"/>
            <a:ext cx="1248885" cy="124888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01BC044-FBAB-8812-F9D9-F6AC2F56CF88}"/>
              </a:ext>
            </a:extLst>
          </p:cNvPr>
          <p:cNvSpPr txBox="1"/>
          <p:nvPr/>
        </p:nvSpPr>
        <p:spPr>
          <a:xfrm>
            <a:off x="598700" y="330140"/>
            <a:ext cx="777240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AI …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5" name="Rechteck 22">
            <a:extLst>
              <a:ext uri="{FF2B5EF4-FFF2-40B4-BE49-F238E27FC236}">
                <a16:creationId xmlns:a16="http://schemas.microsoft.com/office/drawing/2014/main" id="{8D9BE871-37B2-2484-9C24-0A9CC242D1E3}"/>
              </a:ext>
            </a:extLst>
          </p:cNvPr>
          <p:cNvSpPr/>
          <p:nvPr/>
        </p:nvSpPr>
        <p:spPr>
          <a:xfrm>
            <a:off x="1411267" y="1341588"/>
            <a:ext cx="9810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 ist keine neue Technologie</a:t>
            </a:r>
            <a:endParaRPr lang="en-US" sz="24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hteck 22">
            <a:extLst>
              <a:ext uri="{FF2B5EF4-FFF2-40B4-BE49-F238E27FC236}">
                <a16:creationId xmlns:a16="http://schemas.microsoft.com/office/drawing/2014/main" id="{713AF841-D578-95AC-F437-D344B4D383F5}"/>
              </a:ext>
            </a:extLst>
          </p:cNvPr>
          <p:cNvSpPr/>
          <p:nvPr/>
        </p:nvSpPr>
        <p:spPr>
          <a:xfrm>
            <a:off x="1522151" y="2579742"/>
            <a:ext cx="9810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 geht in drei Richtungen</a:t>
            </a:r>
            <a:endParaRPr lang="en-US" sz="24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4" grpId="0"/>
      <p:bldP spid="18" grpId="0" animBg="1"/>
      <p:bldP spid="19" grpId="0" animBg="1"/>
      <p:bldP spid="20" grpId="0" animBg="1"/>
      <p:bldP spid="23" grpId="0" animBg="1"/>
      <p:bldP spid="24" grpId="0"/>
      <p:bldP spid="3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CE18859-26D3-4AF7-97A4-973DD5E7F48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22135370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216" imgH="216" progId="TCLayout.ActiveDocument.1">
                  <p:embed/>
                </p:oleObj>
              </mc:Choice>
              <mc:Fallback>
                <p:oleObj name="think-cell Folie" r:id="rId6" imgW="216" imgH="21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CE18859-26D3-4AF7-97A4-973DD5E7F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CCEAC6-CFE7-4402-B8AC-F3A1D68F2245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endParaRPr lang="en-US" sz="3300" b="1">
              <a:latin typeface="Mont AS" panose="00000500000000000000" pitchFamily="50" charset="0"/>
              <a:ea typeface="+mj-ea"/>
              <a:cs typeface="+mj-cs"/>
              <a:sym typeface="Mont AS" panose="00000500000000000000" pitchFamily="50" charset="0"/>
            </a:endParaRPr>
          </a:p>
        </p:txBody>
      </p:sp>
      <p:pic>
        <p:nvPicPr>
          <p:cNvPr id="2" name="Picture 2" descr="The Internet Falls for Deepfake of Trump Arrest | deepfake, image ...">
            <a:extLst>
              <a:ext uri="{FF2B5EF4-FFF2-40B4-BE49-F238E27FC236}">
                <a16:creationId xmlns:a16="http://schemas.microsoft.com/office/drawing/2014/main" id="{BE7896BA-B336-EFE2-3B2E-21AC05E09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ldergebnis für ki merkel und obama">
            <a:extLst>
              <a:ext uri="{FF2B5EF4-FFF2-40B4-BE49-F238E27FC236}">
                <a16:creationId xmlns:a16="http://schemas.microsoft.com/office/drawing/2014/main" id="{8ABF750C-B4BF-E5C0-23D9-B625D3D30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78" y="1993770"/>
            <a:ext cx="5099252" cy="331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32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261E039B-C64F-7879-872D-5832F79BB81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7734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03" imgH="503" progId="TCLayout.ActiveDocument.1">
                  <p:embed/>
                </p:oleObj>
              </mc:Choice>
              <mc:Fallback>
                <p:oleObj name="think-cell Folie" r:id="rId4" imgW="503" imgH="50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261E039B-C64F-7879-872D-5832F79BB8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 descr="Ein Bild, das Universum, Galaxie, Raum, Weltraum enthält.&#10;&#10;Automatisch generierte Beschreibung">
            <a:extLst>
              <a:ext uri="{FF2B5EF4-FFF2-40B4-BE49-F238E27FC236}">
                <a16:creationId xmlns:a16="http://schemas.microsoft.com/office/drawing/2014/main" id="{39087A79-0CA6-64B3-6E17-6C132853D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-6732"/>
            <a:ext cx="12192000" cy="6858000"/>
          </a:xfrm>
          <a:prstGeom prst="rect">
            <a:avLst/>
          </a:prstGeom>
        </p:spPr>
      </p:pic>
      <p:sp>
        <p:nvSpPr>
          <p:cNvPr id="5" name="Rechteck 16">
            <a:extLst>
              <a:ext uri="{FF2B5EF4-FFF2-40B4-BE49-F238E27FC236}">
                <a16:creationId xmlns:a16="http://schemas.microsoft.com/office/drawing/2014/main" id="{891C576D-3E87-5B05-E5DB-A4168126F81A}"/>
              </a:ext>
            </a:extLst>
          </p:cNvPr>
          <p:cNvSpPr/>
          <p:nvPr/>
        </p:nvSpPr>
        <p:spPr>
          <a:xfrm>
            <a:off x="0" y="482188"/>
            <a:ext cx="12192000" cy="1240582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43200" rIns="108000" bIns="72000" rtlCol="0" anchor="ctr">
            <a:noAutofit/>
          </a:bodyPr>
          <a:lstStyle/>
          <a:p>
            <a:pPr algn="l"/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A7622CB-E0CD-1958-4F7C-480F120A9D4A}"/>
              </a:ext>
            </a:extLst>
          </p:cNvPr>
          <p:cNvSpPr txBox="1"/>
          <p:nvPr/>
        </p:nvSpPr>
        <p:spPr>
          <a:xfrm>
            <a:off x="277497" y="648337"/>
            <a:ext cx="1170283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33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Drei</a:t>
            </a:r>
            <a:r>
              <a:rPr lang="en-GB" sz="33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33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existentielle</a:t>
            </a:r>
            <a:r>
              <a:rPr lang="en-GB" sz="33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33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Chancen</a:t>
            </a:r>
            <a:r>
              <a:rPr lang="en-GB" sz="33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für die </a:t>
            </a:r>
            <a:r>
              <a:rPr lang="en-GB" sz="33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Medien</a:t>
            </a:r>
            <a:endParaRPr lang="en-GB" sz="33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0" name="Google Shape;3888;p120">
            <a:extLst>
              <a:ext uri="{FF2B5EF4-FFF2-40B4-BE49-F238E27FC236}">
                <a16:creationId xmlns:a16="http://schemas.microsoft.com/office/drawing/2014/main" id="{FCE01EBF-9077-6E9C-0AC9-555FA4AE965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7497" y="1301413"/>
            <a:ext cx="5673400" cy="572446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Rechteck 40">
            <a:extLst>
              <a:ext uri="{FF2B5EF4-FFF2-40B4-BE49-F238E27FC236}">
                <a16:creationId xmlns:a16="http://schemas.microsoft.com/office/drawing/2014/main" id="{3B5560A3-CB0F-EA01-EB22-5A15D7ED1A67}"/>
              </a:ext>
            </a:extLst>
          </p:cNvPr>
          <p:cNvSpPr/>
          <p:nvPr/>
        </p:nvSpPr>
        <p:spPr>
          <a:xfrm>
            <a:off x="5579447" y="2459031"/>
            <a:ext cx="5549662" cy="7596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0" rIns="108000" bIns="36000" rtlCol="0" anchor="ctr">
            <a:spAutoFit/>
          </a:bodyPr>
          <a:lstStyle/>
          <a:p>
            <a:pPr lvl="0">
              <a:defRPr/>
            </a:pPr>
            <a:r>
              <a:rPr lang="de-DE" sz="2000" dirty="0">
                <a:solidFill>
                  <a:schemeClr val="bg1"/>
                </a:solidFill>
                <a:latin typeface="Mont AS Heavy"/>
              </a:rPr>
              <a:t>Die Rolle der verlässlichen Quelle bei der Suche nach objektiver Wahrheit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Mont AS Heavy"/>
              </a:rPr>
              <a:t>~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EAC8730F-485E-C68D-2C1A-CA8578C721D7}"/>
              </a:ext>
            </a:extLst>
          </p:cNvPr>
          <p:cNvSpPr/>
          <p:nvPr/>
        </p:nvSpPr>
        <p:spPr>
          <a:xfrm>
            <a:off x="5579446" y="3515576"/>
            <a:ext cx="5549663" cy="7596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0" rIns="108000" bIns="36000" rtlCol="0" anchor="ctr">
            <a:spAutoFit/>
          </a:bodyPr>
          <a:lstStyle/>
          <a:p>
            <a:pPr lvl="0">
              <a:defRPr/>
            </a:pPr>
            <a:r>
              <a:rPr lang="de-DE" sz="2000" dirty="0">
                <a:solidFill>
                  <a:schemeClr val="bg1"/>
                </a:solidFill>
                <a:latin typeface="Mont AS Heavy"/>
              </a:rPr>
              <a:t>Das absolut Originelle und noch nie Gesehene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Mont AS Heavy"/>
              </a:rPr>
              <a:t>~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8DA4B158-E1D5-A773-0536-F2F7B1529F1E}"/>
              </a:ext>
            </a:extLst>
          </p:cNvPr>
          <p:cNvSpPr/>
          <p:nvPr/>
        </p:nvSpPr>
        <p:spPr>
          <a:xfrm>
            <a:off x="5579445" y="4572121"/>
            <a:ext cx="5549663" cy="7596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0" rIns="108000" bIns="36000" rtlCol="0" anchor="ctr">
            <a:spAutoFit/>
          </a:bodyPr>
          <a:lstStyle/>
          <a:p>
            <a:pPr lvl="0">
              <a:defRPr/>
            </a:pPr>
            <a:r>
              <a:rPr lang="de-DE" sz="2000" dirty="0">
                <a:solidFill>
                  <a:schemeClr val="bg1"/>
                </a:solidFill>
                <a:latin typeface="Mont AS Heavy"/>
              </a:rPr>
              <a:t>Einzigartige</a:t>
            </a:r>
          </a:p>
          <a:p>
            <a:pPr lvl="0">
              <a:defRPr/>
            </a:pPr>
            <a:r>
              <a:rPr lang="de-DE" sz="2000" dirty="0">
                <a:solidFill>
                  <a:schemeClr val="bg1"/>
                </a:solidFill>
                <a:latin typeface="Mont AS Heavy"/>
              </a:rPr>
              <a:t>Persönlichkeiten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Mont AS Heavy"/>
              </a:rPr>
              <a:t>~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CE18859-26D3-4AF7-97A4-973DD5E7F48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9700435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216" imgH="216" progId="TCLayout.ActiveDocument.1">
                  <p:embed/>
                </p:oleObj>
              </mc:Choice>
              <mc:Fallback>
                <p:oleObj name="think-cell Folie" r:id="rId8" imgW="216" imgH="21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CE18859-26D3-4AF7-97A4-973DD5E7F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CCEAC6-CFE7-4402-B8AC-F3A1D68F2245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endParaRPr lang="en-US" sz="3300" b="1">
              <a:latin typeface="Mont AS" panose="00000500000000000000" pitchFamily="50" charset="0"/>
              <a:ea typeface="+mj-ea"/>
              <a:cs typeface="+mj-cs"/>
              <a:sym typeface="Mont AS" panose="00000500000000000000" pitchFamily="50" charset="0"/>
            </a:endParaRPr>
          </a:p>
        </p:txBody>
      </p:sp>
      <p:pic>
        <p:nvPicPr>
          <p:cNvPr id="13" name="Grafik 12" descr="Ein Bild, das Screenshot, computer, Computer, Computerkomponenten enthält.&#10;&#10;Automatisch generierte Beschreibung">
            <a:extLst>
              <a:ext uri="{FF2B5EF4-FFF2-40B4-BE49-F238E27FC236}">
                <a16:creationId xmlns:a16="http://schemas.microsoft.com/office/drawing/2014/main" id="{7C043010-6B79-171E-BD5F-29D324F81BF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-90181"/>
            <a:ext cx="12352322" cy="6948181"/>
          </a:xfrm>
          <a:prstGeom prst="rect">
            <a:avLst/>
          </a:prstGeom>
        </p:spPr>
      </p:pic>
      <p:sp>
        <p:nvSpPr>
          <p:cNvPr id="2" name="Rechteck 16">
            <a:extLst>
              <a:ext uri="{FF2B5EF4-FFF2-40B4-BE49-F238E27FC236}">
                <a16:creationId xmlns:a16="http://schemas.microsoft.com/office/drawing/2014/main" id="{931CE3AE-3F3F-7FCF-F5B8-111A799536A1}"/>
              </a:ext>
            </a:extLst>
          </p:cNvPr>
          <p:cNvSpPr/>
          <p:nvPr/>
        </p:nvSpPr>
        <p:spPr>
          <a:xfrm>
            <a:off x="0" y="720250"/>
            <a:ext cx="12192000" cy="1090599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43200" rIns="108000" bIns="72000" rtlCol="0" anchor="ctr">
            <a:noAutofit/>
          </a:bodyPr>
          <a:lstStyle/>
          <a:p>
            <a:pPr algn="l"/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5" name="Rechteck 22">
            <a:extLst>
              <a:ext uri="{FF2B5EF4-FFF2-40B4-BE49-F238E27FC236}">
                <a16:creationId xmlns:a16="http://schemas.microsoft.com/office/drawing/2014/main" id="{4C248AE2-D46C-51F5-E75E-7C7A3B15F580}"/>
              </a:ext>
            </a:extLst>
          </p:cNvPr>
          <p:cNvSpPr/>
          <p:nvPr/>
        </p:nvSpPr>
        <p:spPr>
          <a:xfrm>
            <a:off x="243492" y="764409"/>
            <a:ext cx="1194850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1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Mit der frühen Anwendung von AI hat sich Axel Springer erneut klar positioniert</a:t>
            </a:r>
            <a:endParaRPr lang="en-US" sz="31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Unbenanntes Video – Mit Clipchamp erstellt (3)">
            <a:hlinkClick r:id="" action="ppaction://media"/>
            <a:extLst>
              <a:ext uri="{FF2B5EF4-FFF2-40B4-BE49-F238E27FC236}">
                <a16:creationId xmlns:a16="http://schemas.microsoft.com/office/drawing/2014/main" id="{97EBCF47-165B-B84B-757C-F91D3264881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69674" y="1855008"/>
            <a:ext cx="8664896" cy="487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1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CE18859-26D3-4AF7-97A4-973DD5E7F48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3724625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216" imgH="216" progId="TCLayout.ActiveDocument.1">
                  <p:embed/>
                </p:oleObj>
              </mc:Choice>
              <mc:Fallback>
                <p:oleObj name="think-cell Folie" r:id="rId6" imgW="216" imgH="21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CE18859-26D3-4AF7-97A4-973DD5E7F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 descr="Ein Bild, das Kreis, Farbigkeit, Spirale, Vortex enthält.&#10;&#10;Automatisch generierte Beschreibung">
            <a:extLst>
              <a:ext uri="{FF2B5EF4-FFF2-40B4-BE49-F238E27FC236}">
                <a16:creationId xmlns:a16="http://schemas.microsoft.com/office/drawing/2014/main" id="{669A3197-BC18-C836-4E21-6F267357B1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CCEAC6-CFE7-4402-B8AC-F3A1D68F2245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endParaRPr lang="en-US" sz="3300" b="1">
              <a:latin typeface="Mont AS" panose="00000500000000000000" pitchFamily="50" charset="0"/>
              <a:ea typeface="+mj-ea"/>
              <a:cs typeface="+mj-cs"/>
              <a:sym typeface="Mont AS" panose="00000500000000000000" pitchFamily="50" charset="0"/>
            </a:endParaRPr>
          </a:p>
        </p:txBody>
      </p:sp>
      <p:sp>
        <p:nvSpPr>
          <p:cNvPr id="2" name="Rechteck 16">
            <a:extLst>
              <a:ext uri="{FF2B5EF4-FFF2-40B4-BE49-F238E27FC236}">
                <a16:creationId xmlns:a16="http://schemas.microsoft.com/office/drawing/2014/main" id="{931CE3AE-3F3F-7FCF-F5B8-111A799536A1}"/>
              </a:ext>
            </a:extLst>
          </p:cNvPr>
          <p:cNvSpPr/>
          <p:nvPr/>
        </p:nvSpPr>
        <p:spPr>
          <a:xfrm>
            <a:off x="0" y="720250"/>
            <a:ext cx="12192000" cy="1090599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43200" rIns="108000" bIns="72000" rtlCol="0" anchor="ctr">
            <a:noAutofit/>
          </a:bodyPr>
          <a:lstStyle/>
          <a:p>
            <a:pPr algn="l"/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5" name="Rechteck 22">
            <a:extLst>
              <a:ext uri="{FF2B5EF4-FFF2-40B4-BE49-F238E27FC236}">
                <a16:creationId xmlns:a16="http://schemas.microsoft.com/office/drawing/2014/main" id="{4C248AE2-D46C-51F5-E75E-7C7A3B15F580}"/>
              </a:ext>
            </a:extLst>
          </p:cNvPr>
          <p:cNvSpPr/>
          <p:nvPr/>
        </p:nvSpPr>
        <p:spPr>
          <a:xfrm>
            <a:off x="243492" y="764409"/>
            <a:ext cx="11948508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1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Stepstone </a:t>
            </a:r>
            <a:r>
              <a:rPr lang="en-US" sz="31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mit</a:t>
            </a:r>
            <a:r>
              <a:rPr lang="en-US" sz="31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Mya-</a:t>
            </a:r>
            <a:r>
              <a:rPr lang="en-US" sz="31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Technologie</a:t>
            </a:r>
            <a:r>
              <a:rPr lang="en-US" sz="31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seit</a:t>
            </a:r>
            <a:r>
              <a:rPr lang="en-US" sz="31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2021 auf AI-Journey</a:t>
            </a:r>
          </a:p>
        </p:txBody>
      </p:sp>
      <p:pic>
        <p:nvPicPr>
          <p:cNvPr id="6" name="Picture 24" descr="A screenshot of a computer&#10;&#10;Description automatically generated">
            <a:extLst>
              <a:ext uri="{FF2B5EF4-FFF2-40B4-BE49-F238E27FC236}">
                <a16:creationId xmlns:a16="http://schemas.microsoft.com/office/drawing/2014/main" id="{39C74653-5A43-9BA3-012B-544B64719C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03" y="1855008"/>
            <a:ext cx="9984086" cy="48838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164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F9696B65-194E-BE66-D133-25A3F877B5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97466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03" imgH="503" progId="TCLayout.ActiveDocument.1">
                  <p:embed/>
                </p:oleObj>
              </mc:Choice>
              <mc:Fallback>
                <p:oleObj name="think-cell Folie" r:id="rId3" imgW="503" imgH="50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F9696B65-194E-BE66-D133-25A3F877B5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Grafik 11" descr="Ein Bild, das Wirbellose Meerestiere, Organismus enthält.&#10;&#10;Automatisch generierte Beschreibung">
            <a:extLst>
              <a:ext uri="{FF2B5EF4-FFF2-40B4-BE49-F238E27FC236}">
                <a16:creationId xmlns:a16="http://schemas.microsoft.com/office/drawing/2014/main" id="{38FFFC78-73AC-CD3A-437E-FE1DB914F5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5" t="6842" r="915" b="36908"/>
          <a:stretch/>
        </p:blipFill>
        <p:spPr>
          <a:xfrm>
            <a:off x="-143434" y="0"/>
            <a:ext cx="12335434" cy="6858000"/>
          </a:xfrm>
          <a:prstGeom prst="rect">
            <a:avLst/>
          </a:prstGeom>
        </p:spPr>
      </p:pic>
      <p:sp>
        <p:nvSpPr>
          <p:cNvPr id="13" name="Rechteck 16">
            <a:extLst>
              <a:ext uri="{FF2B5EF4-FFF2-40B4-BE49-F238E27FC236}">
                <a16:creationId xmlns:a16="http://schemas.microsoft.com/office/drawing/2014/main" id="{BE9CAF05-6F87-77F6-40A6-9C4A242953F9}"/>
              </a:ext>
            </a:extLst>
          </p:cNvPr>
          <p:cNvSpPr/>
          <p:nvPr/>
        </p:nvSpPr>
        <p:spPr>
          <a:xfrm>
            <a:off x="645265" y="1583330"/>
            <a:ext cx="10901469" cy="406265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43200" rIns="108000" bIns="72000" rtlCol="0" anchor="ctr">
            <a:noAutofit/>
          </a:bodyPr>
          <a:lstStyle/>
          <a:p>
            <a:pPr algn="l"/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2" name="Rechteck 22">
            <a:extLst>
              <a:ext uri="{FF2B5EF4-FFF2-40B4-BE49-F238E27FC236}">
                <a16:creationId xmlns:a16="http://schemas.microsoft.com/office/drawing/2014/main" id="{FFB62ACF-751D-10EB-440D-3D7A6D45A46D}"/>
              </a:ext>
            </a:extLst>
          </p:cNvPr>
          <p:cNvSpPr/>
          <p:nvPr/>
        </p:nvSpPr>
        <p:spPr>
          <a:xfrm>
            <a:off x="786925" y="1657134"/>
            <a:ext cx="1052653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„Der epochale Wandel durch AI ist eine historische Chance. Für die Gesellschaft und für den Journalismus.</a:t>
            </a:r>
          </a:p>
          <a:p>
            <a:endParaRPr lang="de-DE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  <a:p>
            <a:r>
              <a:rPr lang="de-DE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Wenn wir es richtig machen, wird Journalismus wie ein Phönix aus der Asche steigen. Wenn wir alte Strukturen verteidigen, bleibt bald nur Asche.“</a:t>
            </a:r>
          </a:p>
          <a:p>
            <a:endParaRPr lang="de-DE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  <a:p>
            <a:r>
              <a:rPr lang="de-DE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																					– Mathias Döpfner</a:t>
            </a:r>
          </a:p>
          <a:p>
            <a:endParaRPr lang="de-DE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933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250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3DDK2fiRNGwKU6.zlsgz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3DDK2fiRNGwKU6.zlsgz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3DDK2fiRNGwKU6.zlsgz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RiyVJG1N5wxccpGWnL.3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2Q5I4yhsD6mWEgnxL.V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ngaf6btlzaYaG.fAxDZO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3DDK2fiRNGwKU6.zlsgz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xel Springer 2019">
  <a:themeElements>
    <a:clrScheme name="AS 2019">
      <a:dk1>
        <a:sysClr val="windowText" lastClr="000000"/>
      </a:dk1>
      <a:lt1>
        <a:sysClr val="window" lastClr="FFFFFF"/>
      </a:lt1>
      <a:dk2>
        <a:srgbClr val="0000FF"/>
      </a:dk2>
      <a:lt2>
        <a:srgbClr val="EDEDED"/>
      </a:lt2>
      <a:accent1>
        <a:srgbClr val="0000FF"/>
      </a:accent1>
      <a:accent2>
        <a:srgbClr val="00FF00"/>
      </a:accent2>
      <a:accent3>
        <a:srgbClr val="FF00FF"/>
      </a:accent3>
      <a:accent4>
        <a:srgbClr val="FF0000"/>
      </a:accent4>
      <a:accent5>
        <a:srgbClr val="00FFFF"/>
      </a:accent5>
      <a:accent6>
        <a:srgbClr val="EDEDED"/>
      </a:accent6>
      <a:hlink>
        <a:srgbClr val="0000FF"/>
      </a:hlink>
      <a:folHlink>
        <a:srgbClr val="0000FF"/>
      </a:folHlink>
    </a:clrScheme>
    <a:fontScheme name="AS 2019">
      <a:majorFont>
        <a:latin typeface="Mont AS Heavy"/>
        <a:ea typeface=""/>
        <a:cs typeface=""/>
      </a:majorFont>
      <a:minorFont>
        <a:latin typeface="Mont 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00"/>
        </a:solidFill>
        <a:ln w="28575">
          <a:solidFill>
            <a:schemeClr val="accent1"/>
          </a:solidFill>
        </a:ln>
      </a:spPr>
      <a:bodyPr wrap="square" lIns="108000" tIns="43200" rIns="108000" bIns="72000" rtlCol="0" anchor="t">
        <a:noAutofit/>
      </a:bodyPr>
      <a:lstStyle>
        <a:defPPr algn="l"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" id="{6115BAA8-6C6E-C242-865B-5C58553FA578}" vid="{65CE2673-F0C2-7C4E-939D-2B7F371CFCD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6C000AA2B787840B1B3258577D70087" ma:contentTypeVersion="7" ma:contentTypeDescription="Ein neues Dokument erstellen." ma:contentTypeScope="" ma:versionID="d93f1c7b14d6184440ffab08879989af">
  <xsd:schema xmlns:xsd="http://www.w3.org/2001/XMLSchema" xmlns:xs="http://www.w3.org/2001/XMLSchema" xmlns:p="http://schemas.microsoft.com/office/2006/metadata/properties" xmlns:ns2="b5feb4d3-9fe2-4350-bfd3-dac3259eed7a" xmlns:ns3="f44432f9-4a25-4ca1-a29f-11d17cf6a7ab" targetNamespace="http://schemas.microsoft.com/office/2006/metadata/properties" ma:root="true" ma:fieldsID="fc8b960eb758ec782df81b4fb3bdbfe2" ns2:_="" ns3:_="">
    <xsd:import namespace="b5feb4d3-9fe2-4350-bfd3-dac3259eed7a"/>
    <xsd:import namespace="f44432f9-4a25-4ca1-a29f-11d17cf6a7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feb4d3-9fe2-4350-bfd3-dac3259eed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4432f9-4a25-4ca1-a29f-11d17cf6a7a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F47641-C45A-42E8-A3DE-F87E6660A47A}">
  <ds:schemaRefs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  <ds:schemaRef ds:uri="f44432f9-4a25-4ca1-a29f-11d17cf6a7ab"/>
    <ds:schemaRef ds:uri="http://schemas.microsoft.com/office/2006/documentManagement/types"/>
    <ds:schemaRef ds:uri="b5feb4d3-9fe2-4350-bfd3-dac3259eed7a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9DFDDAE-BC74-40C4-A2A4-5BAEBCAC22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feb4d3-9fe2-4350-bfd3-dac3259eed7a"/>
    <ds:schemaRef ds:uri="f44432f9-4a25-4ca1-a29f-11d17cf6a7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D3B513-A9AC-49E1-8D89-BB9006013E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275</Words>
  <Application>Microsoft Office PowerPoint</Application>
  <PresentationFormat>Breitbild</PresentationFormat>
  <Paragraphs>44</Paragraphs>
  <Slides>10</Slides>
  <Notes>9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Arial</vt:lpstr>
      <vt:lpstr>Calibri</vt:lpstr>
      <vt:lpstr>Mont AS</vt:lpstr>
      <vt:lpstr>Mont AS Heavy</vt:lpstr>
      <vt:lpstr>Axel Springer 2019</vt:lpstr>
      <vt:lpstr>think-cell 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Büchi Ralph</dc:creator>
  <cp:lastModifiedBy>Kertz, Diana</cp:lastModifiedBy>
  <cp:revision>4</cp:revision>
  <dcterms:created xsi:type="dcterms:W3CDTF">2020-02-19T16:20:31Z</dcterms:created>
  <dcterms:modified xsi:type="dcterms:W3CDTF">2023-11-09T14:00:59Z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0x01010086C000AA2B787840B1B3258577D70087</vt:lpwstr>
  </property>
</Properties>
</file>